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60" y="723"/>
      </p:cViewPr>
      <p:guideLst>
        <p:guide orient="horz" pos="14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8242"/>
            <a:ext cx="914400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01359"/>
            <a:ext cx="91440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7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43417"/>
            <a:ext cx="2628900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43417"/>
            <a:ext cx="7734300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39826"/>
            <a:ext cx="1051560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059642"/>
            <a:ext cx="1051560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3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17083"/>
            <a:ext cx="518160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17083"/>
            <a:ext cx="518160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6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43417"/>
            <a:ext cx="1051560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120775"/>
            <a:ext cx="5157787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670050"/>
            <a:ext cx="5157787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20775"/>
            <a:ext cx="518318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670050"/>
            <a:ext cx="518318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1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04800"/>
            <a:ext cx="3932237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658284"/>
            <a:ext cx="6172200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371600"/>
            <a:ext cx="3932237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0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04800"/>
            <a:ext cx="3932237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658284"/>
            <a:ext cx="6172200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371600"/>
            <a:ext cx="3932237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43417"/>
            <a:ext cx="1051560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7083"/>
            <a:ext cx="1051560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4237567"/>
            <a:ext cx="27432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E3923-4BD9-4A91-93CE-4C2C278C13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4237567"/>
            <a:ext cx="4114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4237567"/>
            <a:ext cx="27432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1F2F5-6EAF-4684-B71D-56D21937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E76F57-F79D-4252-9EEE-CD008A58C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7422"/>
            <a:ext cx="12176755" cy="417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Basten</dc:creator>
  <cp:lastModifiedBy>Basten</cp:lastModifiedBy>
  <cp:revision>1</cp:revision>
  <dcterms:created xsi:type="dcterms:W3CDTF">2019-11-20T21:17:33Z</dcterms:created>
  <dcterms:modified xsi:type="dcterms:W3CDTF">2019-11-20T21:18:42Z</dcterms:modified>
</cp:coreProperties>
</file>