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10972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2280" y="69"/>
      </p:cViewPr>
      <p:guideLst>
        <p:guide orient="horz" pos="345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95781"/>
            <a:ext cx="7772400" cy="382016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763261"/>
            <a:ext cx="6858000" cy="264921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49A5-BEF7-4C0B-863E-C4DE00E78665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DFD8-D8BA-4EBD-A013-49999773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4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49A5-BEF7-4C0B-863E-C4DE00E78665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DFD8-D8BA-4EBD-A013-49999773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84200"/>
            <a:ext cx="1971675" cy="92989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584200"/>
            <a:ext cx="5800725" cy="92989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49A5-BEF7-4C0B-863E-C4DE00E78665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DFD8-D8BA-4EBD-A013-49999773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5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49A5-BEF7-4C0B-863E-C4DE00E78665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DFD8-D8BA-4EBD-A013-49999773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9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35583"/>
            <a:ext cx="7886700" cy="456437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7343143"/>
            <a:ext cx="7886700" cy="24002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49A5-BEF7-4C0B-863E-C4DE00E78665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DFD8-D8BA-4EBD-A013-49999773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2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921000"/>
            <a:ext cx="3886200" cy="6962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921000"/>
            <a:ext cx="3886200" cy="6962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49A5-BEF7-4C0B-863E-C4DE00E78665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DFD8-D8BA-4EBD-A013-49999773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7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84202"/>
            <a:ext cx="7886700" cy="21209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689861"/>
            <a:ext cx="3868340" cy="131825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4008120"/>
            <a:ext cx="3868340" cy="5895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689861"/>
            <a:ext cx="3887391" cy="131825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4008120"/>
            <a:ext cx="3887391" cy="5895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49A5-BEF7-4C0B-863E-C4DE00E78665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DFD8-D8BA-4EBD-A013-49999773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6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49A5-BEF7-4C0B-863E-C4DE00E78665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DFD8-D8BA-4EBD-A013-49999773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49A5-BEF7-4C0B-863E-C4DE00E78665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DFD8-D8BA-4EBD-A013-49999773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1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31520"/>
            <a:ext cx="2949178" cy="2560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79882"/>
            <a:ext cx="4629150" cy="7797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291840"/>
            <a:ext cx="2949178" cy="609854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49A5-BEF7-4C0B-863E-C4DE00E78665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DFD8-D8BA-4EBD-A013-49999773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4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31520"/>
            <a:ext cx="2949178" cy="2560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579882"/>
            <a:ext cx="4629150" cy="77978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291840"/>
            <a:ext cx="2949178" cy="609854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49A5-BEF7-4C0B-863E-C4DE00E78665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DFD8-D8BA-4EBD-A013-49999773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8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84202"/>
            <a:ext cx="7886700" cy="2120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921000"/>
            <a:ext cx="7886700" cy="696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10170162"/>
            <a:ext cx="205740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F49A5-BEF7-4C0B-863E-C4DE00E78665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10170162"/>
            <a:ext cx="308610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10170162"/>
            <a:ext cx="205740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3DFD8-D8BA-4EBD-A013-49999773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3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CB440A-1CA9-4139-8167-5A9F0ACE1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5222" cy="35999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507C8E-C854-4983-885F-E2D1B72F6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" y="3668493"/>
            <a:ext cx="9126444" cy="3631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E309E7-885F-43AD-AED2-391BD9307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89494"/>
            <a:ext cx="9126444" cy="35793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58F2E2-5F89-423B-9461-67065A75771E}"/>
              </a:ext>
            </a:extLst>
          </p:cNvPr>
          <p:cNvSpPr txBox="1"/>
          <p:nvPr/>
        </p:nvSpPr>
        <p:spPr>
          <a:xfrm>
            <a:off x="8778" y="-30480"/>
            <a:ext cx="1103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Juvenile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AAC529-CC82-4AD7-BFC1-1179B86657DE}"/>
              </a:ext>
            </a:extLst>
          </p:cNvPr>
          <p:cNvSpPr txBox="1"/>
          <p:nvPr/>
        </p:nvSpPr>
        <p:spPr>
          <a:xfrm>
            <a:off x="-6462" y="3630394"/>
            <a:ext cx="147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Reproducing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C2340-EEE6-4C12-8AFD-C2320ABD0C39}"/>
              </a:ext>
            </a:extLst>
          </p:cNvPr>
          <p:cNvSpPr txBox="1"/>
          <p:nvPr/>
        </p:nvSpPr>
        <p:spPr>
          <a:xfrm>
            <a:off x="8778" y="7389494"/>
            <a:ext cx="1103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Old</a:t>
            </a:r>
          </a:p>
        </p:txBody>
      </p:sp>
    </p:spTree>
    <p:extLst>
      <p:ext uri="{BB962C8B-B14F-4D97-AF65-F5344CB8AC3E}">
        <p14:creationId xmlns:p14="http://schemas.microsoft.com/office/powerpoint/2010/main" val="3225024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3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Basten</dc:creator>
  <cp:lastModifiedBy>Basten</cp:lastModifiedBy>
  <cp:revision>1</cp:revision>
  <dcterms:created xsi:type="dcterms:W3CDTF">2019-11-20T21:19:34Z</dcterms:created>
  <dcterms:modified xsi:type="dcterms:W3CDTF">2019-11-20T21:23:43Z</dcterms:modified>
</cp:coreProperties>
</file>