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0D340-6201-448B-8A76-0B18BE93127D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F7E9B-323D-4ED7-A0AC-7B809035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9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BB6D5-ACF9-49E1-B238-4AFAA34C97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9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3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1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9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8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5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8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6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3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8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CE01-CF96-45DB-B0FB-90F6C104EEB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59A3A-58D9-4091-BD27-C3CF6CCC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1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0" y="1000170"/>
            <a:ext cx="2675440" cy="292608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39243" y="947857"/>
            <a:ext cx="468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A.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428" y="1045890"/>
            <a:ext cx="2602196" cy="2834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290" y="1000170"/>
            <a:ext cx="2686138" cy="29260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65545" y="947857"/>
            <a:ext cx="472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C.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0" y="3931920"/>
            <a:ext cx="2675440" cy="292608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47363" y="3942691"/>
            <a:ext cx="4725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B.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290" y="3920581"/>
            <a:ext cx="2686138" cy="292608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253674" y="3942691"/>
            <a:ext cx="464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D.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843778" y="947857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11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5B3E860-F5C4-4FA8-B107-72D39C299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999" y="1298368"/>
            <a:ext cx="5850001" cy="426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52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8185" y="463638"/>
            <a:ext cx="10934163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S1.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Reproducibility of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eccDNA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enrichment. (A – E) 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Plots showing log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read coverage for each chromosome with a bin size of 1000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bp.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MtDNA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shown in blue.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compares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eccDNA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enrichment obtained by both methods (GB is the bottom band on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CsCl-EtdBr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gradient and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Gexo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total genomic DNA; G, treated with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compares GB to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Gexo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sample purified on a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CsCl-EtdBr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gradient.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and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(D)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show data obtained for technical and biological replicates respectively.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(E)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shows the difference in coverage of total genomic DNA, G, in comparison to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eccDNAs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same sample,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Gexo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7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Massa Shoura</dc:creator>
  <cp:lastModifiedBy>Sarah Wolper</cp:lastModifiedBy>
  <cp:revision>5</cp:revision>
  <dcterms:created xsi:type="dcterms:W3CDTF">2016-12-16T05:02:57Z</dcterms:created>
  <dcterms:modified xsi:type="dcterms:W3CDTF">2017-08-11T11:19:20Z</dcterms:modified>
</cp:coreProperties>
</file>