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A4B5-338B-422A-9880-FF021735663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F5C3-F7E5-46CC-9228-BFA9283D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2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A4B5-338B-422A-9880-FF021735663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F5C3-F7E5-46CC-9228-BFA9283D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8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A4B5-338B-422A-9880-FF021735663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F5C3-F7E5-46CC-9228-BFA9283D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3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A4B5-338B-422A-9880-FF021735663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F5C3-F7E5-46CC-9228-BFA9283D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8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A4B5-338B-422A-9880-FF021735663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F5C3-F7E5-46CC-9228-BFA9283D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3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A4B5-338B-422A-9880-FF021735663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F5C3-F7E5-46CC-9228-BFA9283D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4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A4B5-338B-422A-9880-FF021735663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F5C3-F7E5-46CC-9228-BFA9283D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6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A4B5-338B-422A-9880-FF021735663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F5C3-F7E5-46CC-9228-BFA9283D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1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A4B5-338B-422A-9880-FF021735663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F5C3-F7E5-46CC-9228-BFA9283D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4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A4B5-338B-422A-9880-FF021735663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F5C3-F7E5-46CC-9228-BFA9283D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4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A4B5-338B-422A-9880-FF021735663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CF5C3-F7E5-46CC-9228-BFA9283D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3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A4B5-338B-422A-9880-FF021735663C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CF5C3-F7E5-46CC-9228-BFA9283D7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0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294" y="501370"/>
            <a:ext cx="6096000" cy="3829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56"/>
          <a:stretch/>
        </p:blipFill>
        <p:spPr>
          <a:xfrm>
            <a:off x="2923056" y="4533547"/>
            <a:ext cx="6096000" cy="141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9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2B147EE-77DB-47A7-BEB0-3C6E6B92C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157" y="1477628"/>
            <a:ext cx="4433685" cy="390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7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1673" y="669701"/>
            <a:ext cx="108271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Figure S2.</a:t>
            </a:r>
            <a:r>
              <a:rPr lang="en-US" b="1" u="sng" dirty="0"/>
              <a:t> </a:t>
            </a:r>
            <a:r>
              <a:rPr lang="en-US" b="1" dirty="0"/>
              <a:t>Testing </a:t>
            </a:r>
            <a:r>
              <a:rPr lang="en-US" b="1" dirty="0" err="1"/>
              <a:t>tagmentation</a:t>
            </a:r>
            <a:r>
              <a:rPr lang="en-US" b="1" dirty="0"/>
              <a:t> efficiency on circular DNA substrates of different length. </a:t>
            </a:r>
            <a:endParaRPr lang="en-US" b="1" dirty="0" smtClean="0"/>
          </a:p>
          <a:p>
            <a:r>
              <a:rPr lang="en-US" dirty="0" smtClean="0"/>
              <a:t>A </a:t>
            </a:r>
            <a:r>
              <a:rPr lang="en-US" dirty="0"/>
              <a:t>3-kbp plasmid DNA (derived from pGEM5Zf+) and 412-bp circular DNA molecules were fragmented using </a:t>
            </a:r>
            <a:endParaRPr lang="en-US" dirty="0" smtClean="0"/>
          </a:p>
          <a:p>
            <a:r>
              <a:rPr lang="en-US" dirty="0" err="1" smtClean="0"/>
              <a:t>Nextera</a:t>
            </a:r>
            <a:r>
              <a:rPr lang="en-US" dirty="0" smtClean="0"/>
              <a:t>-XT </a:t>
            </a:r>
            <a:r>
              <a:rPr lang="en-US" dirty="0" err="1"/>
              <a:t>tagmentase</a:t>
            </a:r>
            <a:r>
              <a:rPr lang="en-US" dirty="0"/>
              <a:t>.  This graph provides a position-by-position summary of aligned reads.  The orange arrow </a:t>
            </a:r>
            <a:endParaRPr lang="en-US" dirty="0" smtClean="0"/>
          </a:p>
          <a:p>
            <a:r>
              <a:rPr lang="en-US" dirty="0" smtClean="0"/>
              <a:t>indicates </a:t>
            </a:r>
            <a:r>
              <a:rPr lang="en-US" dirty="0"/>
              <a:t>a read length of a singly-</a:t>
            </a:r>
            <a:r>
              <a:rPr lang="en-US" dirty="0" err="1"/>
              <a:t>tagmented</a:t>
            </a:r>
            <a:r>
              <a:rPr lang="en-US" dirty="0"/>
              <a:t> circle, 421 </a:t>
            </a:r>
            <a:r>
              <a:rPr lang="en-US" dirty="0" err="1"/>
              <a:t>bp</a:t>
            </a:r>
            <a:r>
              <a:rPr lang="en-US" dirty="0"/>
              <a:t> (412 </a:t>
            </a:r>
            <a:r>
              <a:rPr lang="en-US" dirty="0" err="1"/>
              <a:t>bp</a:t>
            </a:r>
            <a:r>
              <a:rPr lang="en-US" dirty="0"/>
              <a:t> + 9 </a:t>
            </a:r>
            <a:r>
              <a:rPr lang="en-US" dirty="0" err="1"/>
              <a:t>bp</a:t>
            </a:r>
            <a:r>
              <a:rPr lang="en-US" dirty="0"/>
              <a:t> duplication)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45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Massa Shoura</dc:creator>
  <cp:lastModifiedBy>Sarah Wolper</cp:lastModifiedBy>
  <cp:revision>4</cp:revision>
  <dcterms:created xsi:type="dcterms:W3CDTF">2016-12-16T15:31:38Z</dcterms:created>
  <dcterms:modified xsi:type="dcterms:W3CDTF">2017-08-11T11:20:40Z</dcterms:modified>
</cp:coreProperties>
</file>