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196138" cy="8997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4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286" autoAdjust="0"/>
    <p:restoredTop sz="98182" autoAdjust="0"/>
  </p:normalViewPr>
  <p:slideViewPr>
    <p:cSldViewPr snapToGrid="0" snapToObjects="1">
      <p:cViewPr varScale="1">
        <p:scale>
          <a:sx n="100" d="100"/>
          <a:sy n="100" d="100"/>
        </p:scale>
        <p:origin x="4112" y="168"/>
      </p:cViewPr>
      <p:guideLst>
        <p:guide orient="horz" pos="2834"/>
        <p:guide pos="22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11" y="2795197"/>
            <a:ext cx="6116717" cy="192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21" y="5098838"/>
            <a:ext cx="5037297" cy="22994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1552-26A8-F34F-8CA5-E27A39ED69A7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9CEE-7343-1A47-A297-6BA5854F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6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1552-26A8-F34F-8CA5-E27A39ED69A7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9CEE-7343-1A47-A297-6BA5854F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2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06547" y="472810"/>
            <a:ext cx="1273066" cy="100727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598" y="472810"/>
            <a:ext cx="3703013" cy="100727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1552-26A8-F34F-8CA5-E27A39ED69A7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9CEE-7343-1A47-A297-6BA5854F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1552-26A8-F34F-8CA5-E27A39ED69A7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9CEE-7343-1A47-A297-6BA5854F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45" y="5782017"/>
            <a:ext cx="6116717" cy="178709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445" y="3813716"/>
            <a:ext cx="6116717" cy="196830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1552-26A8-F34F-8CA5-E27A39ED69A7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9CEE-7343-1A47-A297-6BA5854F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98" y="2755623"/>
            <a:ext cx="2487415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0949" y="2755623"/>
            <a:ext cx="2488664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1552-26A8-F34F-8CA5-E27A39ED69A7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9CEE-7343-1A47-A297-6BA5854F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07" y="360335"/>
            <a:ext cx="6476524" cy="14996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807" y="2014125"/>
            <a:ext cx="3179544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807" y="2853517"/>
            <a:ext cx="3179544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5539" y="2014125"/>
            <a:ext cx="3180793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5539" y="2853517"/>
            <a:ext cx="3180793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1552-26A8-F34F-8CA5-E27A39ED69A7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9CEE-7343-1A47-A297-6BA5854F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9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1552-26A8-F34F-8CA5-E27A39ED69A7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9CEE-7343-1A47-A297-6BA5854F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1552-26A8-F34F-8CA5-E27A39ED69A7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9CEE-7343-1A47-A297-6BA5854F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07" y="358252"/>
            <a:ext cx="2367480" cy="15246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490" y="358252"/>
            <a:ext cx="4022841" cy="7679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807" y="1882905"/>
            <a:ext cx="2367480" cy="61548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1552-26A8-F34F-8CA5-E27A39ED69A7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9CEE-7343-1A47-A297-6BA5854F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493" y="6298565"/>
            <a:ext cx="4317683" cy="7435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0493" y="803983"/>
            <a:ext cx="4317683" cy="53987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0493" y="7042146"/>
            <a:ext cx="4317683" cy="10560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1552-26A8-F34F-8CA5-E27A39ED69A7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9CEE-7343-1A47-A297-6BA5854F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807" y="360335"/>
            <a:ext cx="6476524" cy="1499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807" y="2099522"/>
            <a:ext cx="6476524" cy="593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9807" y="8339767"/>
            <a:ext cx="1679099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1552-26A8-F34F-8CA5-E27A39ED69A7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8681" y="8339767"/>
            <a:ext cx="2278777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7232" y="8339767"/>
            <a:ext cx="1679099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E9CEE-7343-1A47-A297-6BA5854F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2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640" y="296542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215" y="342708"/>
            <a:ext cx="260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OK107/+ flies have wild-type memory retention</a:t>
            </a:r>
            <a:endParaRPr lang="en-US" sz="1200" i="1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3469" y="296542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B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8194" y="342708"/>
            <a:ext cx="260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MB247/+ flies have show memory retention</a:t>
            </a:r>
            <a:endParaRPr lang="en-US" sz="1200" i="1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786373" y="1634488"/>
            <a:ext cx="2121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Proportion of eggs laid on 6% </a:t>
            </a:r>
            <a:r>
              <a:rPr lang="en-US" sz="1200" dirty="0" err="1" smtClean="0">
                <a:latin typeface="Times New Roman"/>
                <a:cs typeface="Times New Roman"/>
              </a:rPr>
              <a:t>EtOH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408" y="3189773"/>
            <a:ext cx="260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err="1" smtClean="0">
                <a:latin typeface="Times New Roman"/>
                <a:cs typeface="Times New Roman"/>
              </a:rPr>
              <a:t>Gug</a:t>
            </a:r>
            <a:r>
              <a:rPr lang="en-US" sz="1200" baseline="30000" dirty="0" err="1" smtClean="0">
                <a:latin typeface="Times New Roman"/>
                <a:cs typeface="Times New Roman"/>
              </a:rPr>
              <a:t>RNAi</a:t>
            </a:r>
            <a:r>
              <a:rPr lang="en-US" sz="1200" dirty="0" smtClean="0">
                <a:latin typeface="Times New Roman"/>
                <a:cs typeface="Times New Roman"/>
              </a:rPr>
              <a:t>/+ flies have wild-type memory retention</a:t>
            </a:r>
            <a:endParaRPr lang="en-US" sz="1200" i="1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7387" y="3189773"/>
            <a:ext cx="260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latin typeface="Times New Roman"/>
                <a:cs typeface="Times New Roman"/>
              </a:rPr>
              <a:t>MBswitch</a:t>
            </a:r>
            <a:r>
              <a:rPr lang="en-US" sz="1200" dirty="0" smtClean="0">
                <a:latin typeface="Times New Roman"/>
                <a:cs typeface="Times New Roman"/>
              </a:rPr>
              <a:t>/+ flies fed RU486 have wild-type memory retention</a:t>
            </a:r>
            <a:endParaRPr lang="en-US" sz="1200" i="1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640" y="3189773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C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3469" y="3189773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786373" y="4527719"/>
            <a:ext cx="2121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Proportion of eggs laid on 6% </a:t>
            </a:r>
            <a:r>
              <a:rPr lang="en-US" sz="1200" dirty="0" err="1" smtClean="0">
                <a:latin typeface="Times New Roman"/>
                <a:cs typeface="Times New Roman"/>
              </a:rPr>
              <a:t>EtOH</a:t>
            </a:r>
            <a:endParaRPr lang="en-US" sz="1200" dirty="0">
              <a:latin typeface="Times New Roman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82767" t="51671" r="1729" b="40726"/>
          <a:stretch/>
        </p:blipFill>
        <p:spPr>
          <a:xfrm>
            <a:off x="2331076" y="5819500"/>
            <a:ext cx="1115680" cy="41083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82767" t="58301" r="1729" b="35623"/>
          <a:stretch/>
        </p:blipFill>
        <p:spPr>
          <a:xfrm>
            <a:off x="3688194" y="5893147"/>
            <a:ext cx="1115680" cy="3283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215" y="3716380"/>
            <a:ext cx="2802541" cy="210312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73195" y="3733314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19419" y="3724847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9103" y="3689136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8194" y="3716380"/>
            <a:ext cx="2802541" cy="210312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315701" y="3738747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62316" y="3724847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2503" y="3699446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215" y="823149"/>
            <a:ext cx="2804160" cy="210312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8194" y="823149"/>
            <a:ext cx="2804160" cy="210312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081661" y="804372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19419" y="872143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49103" y="804407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5701" y="844343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53850" y="849776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94037" y="878247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8837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62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Arial</vt:lpstr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Balint Kacsoh</dc:creator>
  <cp:lastModifiedBy>Balint Kacsoh</cp:lastModifiedBy>
  <cp:revision>6</cp:revision>
  <dcterms:created xsi:type="dcterms:W3CDTF">2017-06-06T17:56:50Z</dcterms:created>
  <dcterms:modified xsi:type="dcterms:W3CDTF">2017-08-11T20:23:43Z</dcterms:modified>
</cp:coreProperties>
</file>