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99"/>
    <p:restoredTop sz="94674"/>
  </p:normalViewPr>
  <p:slideViewPr>
    <p:cSldViewPr snapToGrid="0" snapToObjects="1">
      <p:cViewPr>
        <p:scale>
          <a:sx n="96" d="100"/>
          <a:sy n="96" d="100"/>
        </p:scale>
        <p:origin x="42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1472582"/>
            <a:ext cx="6116717" cy="3132620"/>
          </a:xfrm>
        </p:spPr>
        <p:txBody>
          <a:bodyPr anchor="b"/>
          <a:lstStyle>
            <a:lvl1pPr algn="ctr"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17" y="4726007"/>
            <a:ext cx="5397104" cy="2172421"/>
          </a:xfrm>
        </p:spPr>
        <p:txBody>
          <a:bodyPr/>
          <a:lstStyle>
            <a:lvl1pPr marL="0" indent="0" algn="ctr">
              <a:buNone/>
              <a:defRPr sz="1889"/>
            </a:lvl1pPr>
            <a:lvl2pPr marL="359816" indent="0" algn="ctr">
              <a:buNone/>
              <a:defRPr sz="1574"/>
            </a:lvl2pPr>
            <a:lvl3pPr marL="719633" indent="0" algn="ctr">
              <a:buNone/>
              <a:defRPr sz="1417"/>
            </a:lvl3pPr>
            <a:lvl4pPr marL="1079449" indent="0" algn="ctr">
              <a:buNone/>
              <a:defRPr sz="1259"/>
            </a:lvl4pPr>
            <a:lvl5pPr marL="1439266" indent="0" algn="ctr">
              <a:buNone/>
              <a:defRPr sz="1259"/>
            </a:lvl5pPr>
            <a:lvl6pPr marL="1799082" indent="0" algn="ctr">
              <a:buNone/>
              <a:defRPr sz="1259"/>
            </a:lvl6pPr>
            <a:lvl7pPr marL="2158898" indent="0" algn="ctr">
              <a:buNone/>
              <a:defRPr sz="1259"/>
            </a:lvl7pPr>
            <a:lvl8pPr marL="2518715" indent="0" algn="ctr">
              <a:buNone/>
              <a:defRPr sz="1259"/>
            </a:lvl8pPr>
            <a:lvl9pPr marL="2878531" indent="0" algn="ctr">
              <a:buNone/>
              <a:defRPr sz="125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9737" y="479057"/>
            <a:ext cx="1551667" cy="76253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735" y="479057"/>
            <a:ext cx="4565050" cy="76253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87" y="2243241"/>
            <a:ext cx="6206669" cy="3742897"/>
          </a:xfrm>
        </p:spPr>
        <p:txBody>
          <a:bodyPr anchor="b"/>
          <a:lstStyle>
            <a:lvl1pPr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987" y="6021547"/>
            <a:ext cx="6206669" cy="1968301"/>
          </a:xfrm>
        </p:spPr>
        <p:txBody>
          <a:bodyPr/>
          <a:lstStyle>
            <a:lvl1pPr marL="0" indent="0">
              <a:buNone/>
              <a:defRPr sz="1889">
                <a:solidFill>
                  <a:schemeClr val="tx1"/>
                </a:solidFill>
              </a:defRPr>
            </a:lvl1pPr>
            <a:lvl2pPr marL="359816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2pPr>
            <a:lvl3pPr marL="7196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449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9266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9082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889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871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853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734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045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479059"/>
            <a:ext cx="6206669" cy="173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73" y="2205748"/>
            <a:ext cx="3044303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73" y="3286751"/>
            <a:ext cx="3044303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3045" y="2205748"/>
            <a:ext cx="3059296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3045" y="3286751"/>
            <a:ext cx="3059296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296" y="1295540"/>
            <a:ext cx="3643045" cy="6394377"/>
          </a:xfrm>
        </p:spPr>
        <p:txBody>
          <a:bodyPr/>
          <a:lstStyle>
            <a:lvl1pPr>
              <a:defRPr sz="2518"/>
            </a:lvl1pPr>
            <a:lvl2pPr>
              <a:defRPr sz="2204"/>
            </a:lvl2pPr>
            <a:lvl3pPr>
              <a:defRPr sz="1889"/>
            </a:lvl3pPr>
            <a:lvl4pPr>
              <a:defRPr sz="1574"/>
            </a:lvl4pPr>
            <a:lvl5pPr>
              <a:defRPr sz="1574"/>
            </a:lvl5pPr>
            <a:lvl6pPr>
              <a:defRPr sz="1574"/>
            </a:lvl6pPr>
            <a:lvl7pPr>
              <a:defRPr sz="1574"/>
            </a:lvl7pPr>
            <a:lvl8pPr>
              <a:defRPr sz="1574"/>
            </a:lvl8pPr>
            <a:lvl9pPr>
              <a:defRPr sz="15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9296" y="1295540"/>
            <a:ext cx="3643045" cy="6394377"/>
          </a:xfrm>
        </p:spPr>
        <p:txBody>
          <a:bodyPr anchor="t"/>
          <a:lstStyle>
            <a:lvl1pPr marL="0" indent="0">
              <a:buNone/>
              <a:defRPr sz="2518"/>
            </a:lvl1pPr>
            <a:lvl2pPr marL="359816" indent="0">
              <a:buNone/>
              <a:defRPr sz="2204"/>
            </a:lvl2pPr>
            <a:lvl3pPr marL="719633" indent="0">
              <a:buNone/>
              <a:defRPr sz="1889"/>
            </a:lvl3pPr>
            <a:lvl4pPr marL="1079449" indent="0">
              <a:buNone/>
              <a:defRPr sz="1574"/>
            </a:lvl4pPr>
            <a:lvl5pPr marL="1439266" indent="0">
              <a:buNone/>
              <a:defRPr sz="1574"/>
            </a:lvl5pPr>
            <a:lvl6pPr marL="1799082" indent="0">
              <a:buNone/>
              <a:defRPr sz="1574"/>
            </a:lvl6pPr>
            <a:lvl7pPr marL="2158898" indent="0">
              <a:buNone/>
              <a:defRPr sz="1574"/>
            </a:lvl7pPr>
            <a:lvl8pPr marL="2518715" indent="0">
              <a:buNone/>
              <a:defRPr sz="1574"/>
            </a:lvl8pPr>
            <a:lvl9pPr marL="2878531" indent="0">
              <a:buNone/>
              <a:defRPr sz="157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735" y="479059"/>
            <a:ext cx="6206669" cy="1739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735" y="2395287"/>
            <a:ext cx="6206669" cy="570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735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4F7A-E260-114E-AE28-199374AC095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3721" y="8339768"/>
            <a:ext cx="242869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2272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A98F-4C92-9343-8509-E181DA2E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633" rtl="0" eaLnBrk="1" latinLnBrk="0" hangingPunct="1">
        <a:lnSpc>
          <a:spcPct val="90000"/>
        </a:lnSpc>
        <a:spcBef>
          <a:spcPct val="0"/>
        </a:spcBef>
        <a:buNone/>
        <a:defRPr sz="3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08" indent="-179908" algn="l" defTabSz="719633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725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899541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25935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174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8990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880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8623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8439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81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633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449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26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082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8898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8715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8531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858941" y="2338331"/>
            <a:ext cx="4360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Proportion of eggs laid on 6% </a:t>
            </a:r>
            <a:r>
              <a:rPr lang="en-US" sz="1200" dirty="0" err="1" smtClean="0">
                <a:latin typeface="Times New Roman"/>
                <a:cs typeface="Times New Roman"/>
              </a:rPr>
              <a:t>EtOH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" r="26407" b="-35"/>
          <a:stretch/>
        </p:blipFill>
        <p:spPr>
          <a:xfrm>
            <a:off x="480008" y="296542"/>
            <a:ext cx="6416092" cy="43605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73237" t="7223" r="216" b="41302"/>
          <a:stretch/>
        </p:blipFill>
        <p:spPr>
          <a:xfrm>
            <a:off x="1205609" y="4711781"/>
            <a:ext cx="2756349" cy="26723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73237" t="58697" r="7109" b="7310"/>
          <a:stretch/>
        </p:blipFill>
        <p:spPr>
          <a:xfrm>
            <a:off x="4095384" y="4711781"/>
            <a:ext cx="2040650" cy="176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8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3</cp:revision>
  <dcterms:created xsi:type="dcterms:W3CDTF">2017-08-11T16:52:45Z</dcterms:created>
  <dcterms:modified xsi:type="dcterms:W3CDTF">2017-08-11T18:08:39Z</dcterms:modified>
</cp:coreProperties>
</file>