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4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376" autoAdjust="0"/>
    <p:restoredTop sz="99330" autoAdjust="0"/>
  </p:normalViewPr>
  <p:slideViewPr>
    <p:cSldViewPr snapToGrid="0" snapToObjects="1">
      <p:cViewPr>
        <p:scale>
          <a:sx n="150" d="100"/>
          <a:sy n="150" d="100"/>
        </p:scale>
        <p:origin x="2976" y="144"/>
      </p:cViewPr>
      <p:guideLst>
        <p:guide orient="horz" pos="2834"/>
        <p:guide pos="22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2795197"/>
            <a:ext cx="6116717" cy="192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21" y="5098838"/>
            <a:ext cx="5037297" cy="22994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4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1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06547" y="472810"/>
            <a:ext cx="1273066" cy="100727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598" y="472810"/>
            <a:ext cx="3703013" cy="100727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1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8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45" y="5782017"/>
            <a:ext cx="6116717" cy="17870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45" y="3813716"/>
            <a:ext cx="6116717" cy="196830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8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8" y="2755623"/>
            <a:ext cx="2487415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949" y="2755623"/>
            <a:ext cx="2488664" cy="77898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14125"/>
            <a:ext cx="3179544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807" y="2853517"/>
            <a:ext cx="3179544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5539" y="2014125"/>
            <a:ext cx="3180793" cy="839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5539" y="2853517"/>
            <a:ext cx="3180793" cy="51842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4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5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07" y="358252"/>
            <a:ext cx="2367480" cy="15246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3490" y="358252"/>
            <a:ext cx="4022841" cy="7679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807" y="1882905"/>
            <a:ext cx="2367480" cy="61548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493" y="6298565"/>
            <a:ext cx="4317683" cy="7435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0493" y="803983"/>
            <a:ext cx="4317683" cy="53987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493" y="7042146"/>
            <a:ext cx="4317683" cy="10560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807" y="360335"/>
            <a:ext cx="6476524" cy="14996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807" y="2099522"/>
            <a:ext cx="6476524" cy="5938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807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F8B3-46A4-C747-8CFD-B83CD4361348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8681" y="8339767"/>
            <a:ext cx="227877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7232" y="8339767"/>
            <a:ext cx="1679099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94A4E-FFAF-384C-BFEE-CD65E3097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92" y="91070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620029" y="2130962"/>
            <a:ext cx="212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48135" b="46715"/>
          <a:stretch/>
        </p:blipFill>
        <p:spPr>
          <a:xfrm>
            <a:off x="2446618" y="3662777"/>
            <a:ext cx="1246313" cy="253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1069" t="53972" r="496" b="40795"/>
          <a:stretch/>
        </p:blipFill>
        <p:spPr>
          <a:xfrm>
            <a:off x="3599218" y="3700961"/>
            <a:ext cx="1213633" cy="2581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45327" y="956869"/>
            <a:ext cx="2807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err="1" smtClean="0">
                <a:latin typeface="Times New Roman"/>
                <a:cs typeface="Times New Roman"/>
              </a:rPr>
              <a:t>Gug</a:t>
            </a:r>
            <a:r>
              <a:rPr lang="en-US" sz="1200" baseline="30000" dirty="0" err="1" smtClean="0">
                <a:latin typeface="Times New Roman"/>
                <a:cs typeface="Times New Roman"/>
              </a:rPr>
              <a:t>RNAi</a:t>
            </a:r>
            <a:r>
              <a:rPr lang="en-US" sz="1200" dirty="0" smtClean="0">
                <a:latin typeface="Times New Roman"/>
                <a:cs typeface="Times New Roman"/>
              </a:rPr>
              <a:t>/+ flies show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83351" y="91070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B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6035" y="956869"/>
            <a:ext cx="2605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HRPF </a:t>
            </a:r>
            <a:r>
              <a:rPr lang="en-US" sz="1200" dirty="0" smtClean="0">
                <a:latin typeface="Times New Roman"/>
                <a:cs typeface="Times New Roman"/>
              </a:rPr>
              <a:t>flies show memory retention</a:t>
            </a:r>
            <a:endParaRPr lang="en-US" sz="1200" i="1" dirty="0">
              <a:latin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411" y="1319623"/>
            <a:ext cx="2802541" cy="210312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49818" y="258975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84783" y="274215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9748" y="275605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54713" y="276995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5976" y="1319623"/>
            <a:ext cx="2807398" cy="210312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580888" y="288608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7386" y="2719783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42351" y="2631451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77315" y="2523786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*</a:t>
            </a:r>
            <a:endParaRPr lang="en-US" sz="1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251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29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6</cp:revision>
  <dcterms:created xsi:type="dcterms:W3CDTF">2017-06-06T18:17:03Z</dcterms:created>
  <dcterms:modified xsi:type="dcterms:W3CDTF">2017-08-11T20:24:14Z</dcterms:modified>
</cp:coreProperties>
</file>