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502"/>
    <p:restoredTop sz="94674"/>
  </p:normalViewPr>
  <p:slideViewPr>
    <p:cSldViewPr snapToGrid="0" snapToObjects="1">
      <p:cViewPr>
        <p:scale>
          <a:sx n="165" d="100"/>
          <a:sy n="165" d="100"/>
        </p:scale>
        <p:origin x="26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1472582"/>
            <a:ext cx="6116717" cy="3132620"/>
          </a:xfrm>
        </p:spPr>
        <p:txBody>
          <a:bodyPr anchor="b"/>
          <a:lstStyle>
            <a:lvl1pPr algn="ctr"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17" y="4726007"/>
            <a:ext cx="5397104" cy="2172421"/>
          </a:xfrm>
        </p:spPr>
        <p:txBody>
          <a:bodyPr/>
          <a:lstStyle>
            <a:lvl1pPr marL="0" indent="0" algn="ctr">
              <a:buNone/>
              <a:defRPr sz="1889"/>
            </a:lvl1pPr>
            <a:lvl2pPr marL="359816" indent="0" algn="ctr">
              <a:buNone/>
              <a:defRPr sz="1574"/>
            </a:lvl2pPr>
            <a:lvl3pPr marL="719633" indent="0" algn="ctr">
              <a:buNone/>
              <a:defRPr sz="1417"/>
            </a:lvl3pPr>
            <a:lvl4pPr marL="1079449" indent="0" algn="ctr">
              <a:buNone/>
              <a:defRPr sz="1259"/>
            </a:lvl4pPr>
            <a:lvl5pPr marL="1439266" indent="0" algn="ctr">
              <a:buNone/>
              <a:defRPr sz="1259"/>
            </a:lvl5pPr>
            <a:lvl6pPr marL="1799082" indent="0" algn="ctr">
              <a:buNone/>
              <a:defRPr sz="1259"/>
            </a:lvl6pPr>
            <a:lvl7pPr marL="2158898" indent="0" algn="ctr">
              <a:buNone/>
              <a:defRPr sz="1259"/>
            </a:lvl7pPr>
            <a:lvl8pPr marL="2518715" indent="0" algn="ctr">
              <a:buNone/>
              <a:defRPr sz="1259"/>
            </a:lvl8pPr>
            <a:lvl9pPr marL="2878531" indent="0" algn="ctr">
              <a:buNone/>
              <a:defRPr sz="125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9737" y="479057"/>
            <a:ext cx="1551667" cy="76253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735" y="479057"/>
            <a:ext cx="4565050" cy="76253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87" y="2243241"/>
            <a:ext cx="6206669" cy="3742897"/>
          </a:xfrm>
        </p:spPr>
        <p:txBody>
          <a:bodyPr anchor="b"/>
          <a:lstStyle>
            <a:lvl1pPr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987" y="6021547"/>
            <a:ext cx="6206669" cy="1968301"/>
          </a:xfrm>
        </p:spPr>
        <p:txBody>
          <a:bodyPr/>
          <a:lstStyle>
            <a:lvl1pPr marL="0" indent="0">
              <a:buNone/>
              <a:defRPr sz="1889">
                <a:solidFill>
                  <a:schemeClr val="tx1"/>
                </a:solidFill>
              </a:defRPr>
            </a:lvl1pPr>
            <a:lvl2pPr marL="359816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2pPr>
            <a:lvl3pPr marL="7196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449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9266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9082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889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871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853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734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045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479059"/>
            <a:ext cx="6206669" cy="173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73" y="2205748"/>
            <a:ext cx="3044303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73" y="3286751"/>
            <a:ext cx="3044303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3045" y="2205748"/>
            <a:ext cx="3059296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3045" y="3286751"/>
            <a:ext cx="3059296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296" y="1295540"/>
            <a:ext cx="3643045" cy="6394377"/>
          </a:xfrm>
        </p:spPr>
        <p:txBody>
          <a:bodyPr/>
          <a:lstStyle>
            <a:lvl1pPr>
              <a:defRPr sz="2518"/>
            </a:lvl1pPr>
            <a:lvl2pPr>
              <a:defRPr sz="2204"/>
            </a:lvl2pPr>
            <a:lvl3pPr>
              <a:defRPr sz="1889"/>
            </a:lvl3pPr>
            <a:lvl4pPr>
              <a:defRPr sz="1574"/>
            </a:lvl4pPr>
            <a:lvl5pPr>
              <a:defRPr sz="1574"/>
            </a:lvl5pPr>
            <a:lvl6pPr>
              <a:defRPr sz="1574"/>
            </a:lvl6pPr>
            <a:lvl7pPr>
              <a:defRPr sz="1574"/>
            </a:lvl7pPr>
            <a:lvl8pPr>
              <a:defRPr sz="1574"/>
            </a:lvl8pPr>
            <a:lvl9pPr>
              <a:defRPr sz="15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9296" y="1295540"/>
            <a:ext cx="3643045" cy="6394377"/>
          </a:xfrm>
        </p:spPr>
        <p:txBody>
          <a:bodyPr anchor="t"/>
          <a:lstStyle>
            <a:lvl1pPr marL="0" indent="0">
              <a:buNone/>
              <a:defRPr sz="2518"/>
            </a:lvl1pPr>
            <a:lvl2pPr marL="359816" indent="0">
              <a:buNone/>
              <a:defRPr sz="2204"/>
            </a:lvl2pPr>
            <a:lvl3pPr marL="719633" indent="0">
              <a:buNone/>
              <a:defRPr sz="1889"/>
            </a:lvl3pPr>
            <a:lvl4pPr marL="1079449" indent="0">
              <a:buNone/>
              <a:defRPr sz="1574"/>
            </a:lvl4pPr>
            <a:lvl5pPr marL="1439266" indent="0">
              <a:buNone/>
              <a:defRPr sz="1574"/>
            </a:lvl5pPr>
            <a:lvl6pPr marL="1799082" indent="0">
              <a:buNone/>
              <a:defRPr sz="1574"/>
            </a:lvl6pPr>
            <a:lvl7pPr marL="2158898" indent="0">
              <a:buNone/>
              <a:defRPr sz="1574"/>
            </a:lvl7pPr>
            <a:lvl8pPr marL="2518715" indent="0">
              <a:buNone/>
              <a:defRPr sz="1574"/>
            </a:lvl8pPr>
            <a:lvl9pPr marL="2878531" indent="0">
              <a:buNone/>
              <a:defRPr sz="157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735" y="479059"/>
            <a:ext cx="6206669" cy="1739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735" y="2395287"/>
            <a:ext cx="6206669" cy="570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735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A664-ACDB-2348-9DC1-6F6A4294DA01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3721" y="8339768"/>
            <a:ext cx="242869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2272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0657E-3A42-A04F-9AAF-35BFF37B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0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633" rtl="0" eaLnBrk="1" latinLnBrk="0" hangingPunct="1">
        <a:lnSpc>
          <a:spcPct val="90000"/>
        </a:lnSpc>
        <a:spcBef>
          <a:spcPct val="0"/>
        </a:spcBef>
        <a:buNone/>
        <a:defRPr sz="3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08" indent="-179908" algn="l" defTabSz="719633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725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899541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25935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174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8990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880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8623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8439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81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633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449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26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082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8898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8715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8531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602422" y="2243913"/>
            <a:ext cx="4171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7112" b="-120"/>
          <a:stretch/>
        </p:blipFill>
        <p:spPr>
          <a:xfrm>
            <a:off x="671752" y="296541"/>
            <a:ext cx="6084648" cy="41717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73118" t="23986" r="177" b="49262"/>
          <a:stretch/>
        </p:blipFill>
        <p:spPr>
          <a:xfrm>
            <a:off x="976394" y="4602997"/>
            <a:ext cx="2851180" cy="14255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73117" t="50738" r="895" b="22941"/>
          <a:stretch/>
        </p:blipFill>
        <p:spPr>
          <a:xfrm>
            <a:off x="3827574" y="4687982"/>
            <a:ext cx="2774535" cy="140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6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3</cp:revision>
  <dcterms:created xsi:type="dcterms:W3CDTF">2017-08-11T18:13:45Z</dcterms:created>
  <dcterms:modified xsi:type="dcterms:W3CDTF">2017-08-11T18:41:51Z</dcterms:modified>
</cp:coreProperties>
</file>