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196138" cy="8997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4">
          <p15:clr>
            <a:srgbClr val="A4A3A4"/>
          </p15:clr>
        </p15:guide>
        <p15:guide id="2" pos="22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603" autoAdjust="0"/>
    <p:restoredTop sz="99576" autoAdjust="0"/>
  </p:normalViewPr>
  <p:slideViewPr>
    <p:cSldViewPr snapToGrid="0" snapToObjects="1">
      <p:cViewPr>
        <p:scale>
          <a:sx n="228" d="100"/>
          <a:sy n="228" d="100"/>
        </p:scale>
        <p:origin x="1216" y="-2248"/>
      </p:cViewPr>
      <p:guideLst>
        <p:guide orient="horz" pos="2834"/>
        <p:guide pos="22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11" y="2795197"/>
            <a:ext cx="6116717" cy="19287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421" y="5098838"/>
            <a:ext cx="5037297" cy="22994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5423-BCFD-C84D-942C-52691CB35EF5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9355-42FF-7E47-9223-E1028B89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3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5423-BCFD-C84D-942C-52691CB35EF5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9355-42FF-7E47-9223-E1028B89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9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06547" y="472810"/>
            <a:ext cx="1273066" cy="1007270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598" y="472810"/>
            <a:ext cx="3703013" cy="100727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5423-BCFD-C84D-942C-52691CB35EF5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9355-42FF-7E47-9223-E1028B89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2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5423-BCFD-C84D-942C-52691CB35EF5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9355-42FF-7E47-9223-E1028B89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4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45" y="5782017"/>
            <a:ext cx="6116717" cy="178709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445" y="3813716"/>
            <a:ext cx="6116717" cy="196830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5423-BCFD-C84D-942C-52691CB35EF5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9355-42FF-7E47-9223-E1028B89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6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598" y="2755623"/>
            <a:ext cx="2487415" cy="77898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0949" y="2755623"/>
            <a:ext cx="2488664" cy="77898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5423-BCFD-C84D-942C-52691CB35EF5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9355-42FF-7E47-9223-E1028B89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6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807" y="360335"/>
            <a:ext cx="6476524" cy="14996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807" y="2014125"/>
            <a:ext cx="3179544" cy="839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807" y="2853517"/>
            <a:ext cx="3179544" cy="51842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5539" y="2014125"/>
            <a:ext cx="3180793" cy="839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5539" y="2853517"/>
            <a:ext cx="3180793" cy="51842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5423-BCFD-C84D-942C-52691CB35EF5}" type="datetimeFigureOut">
              <a:rPr lang="en-US" smtClean="0"/>
              <a:t>8/11/17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9355-42FF-7E47-9223-E1028B89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6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5423-BCFD-C84D-942C-52691CB35EF5}" type="datetimeFigureOut">
              <a:rPr lang="en-US" smtClean="0"/>
              <a:t>8/11/17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9355-42FF-7E47-9223-E1028B89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2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5423-BCFD-C84D-942C-52691CB35EF5}" type="datetimeFigureOut">
              <a:rPr lang="en-US" smtClean="0"/>
              <a:t>8/11/17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9355-42FF-7E47-9223-E1028B89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3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807" y="358252"/>
            <a:ext cx="2367480" cy="15246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490" y="358252"/>
            <a:ext cx="4022841" cy="76795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9807" y="1882905"/>
            <a:ext cx="2367480" cy="61548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5423-BCFD-C84D-942C-52691CB35EF5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9355-42FF-7E47-9223-E1028B89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6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493" y="6298565"/>
            <a:ext cx="4317683" cy="7435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0493" y="803983"/>
            <a:ext cx="4317683" cy="53987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0493" y="7042146"/>
            <a:ext cx="4317683" cy="10560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5423-BCFD-C84D-942C-52691CB35EF5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9355-42FF-7E47-9223-E1028B89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94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807" y="360335"/>
            <a:ext cx="6476524" cy="1499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807" y="2099522"/>
            <a:ext cx="6476524" cy="5938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9807" y="8339767"/>
            <a:ext cx="1679099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75423-BCFD-C84D-942C-52691CB35EF5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58681" y="8339767"/>
            <a:ext cx="2278777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57232" y="8339767"/>
            <a:ext cx="1679099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B9355-42FF-7E47-9223-E1028B89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5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241389" y="1950422"/>
            <a:ext cx="2798064" cy="21031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93434" y="1541502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A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778013" y="2761761"/>
            <a:ext cx="2121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Average number of eggs laid normalized to unexposed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43369" y="1587668"/>
            <a:ext cx="28073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/>
                <a:cs typeface="Times New Roman"/>
              </a:rPr>
              <a:t>His-RFP can teach </a:t>
            </a:r>
            <a:r>
              <a:rPr lang="en-US" sz="1200" i="1" dirty="0" err="1" smtClean="0">
                <a:latin typeface="Times New Roman"/>
                <a:cs typeface="Times New Roman"/>
              </a:rPr>
              <a:t>Gug</a:t>
            </a:r>
            <a:r>
              <a:rPr lang="en-US" sz="1200" baseline="30000" dirty="0" err="1" smtClean="0">
                <a:latin typeface="Times New Roman"/>
                <a:cs typeface="Times New Roman"/>
              </a:rPr>
              <a:t>RNAi</a:t>
            </a:r>
            <a:r>
              <a:rPr lang="en-US" sz="1200" dirty="0" smtClean="0">
                <a:latin typeface="Times New Roman"/>
                <a:cs typeface="Times New Roman"/>
              </a:rPr>
              <a:t>/+ students</a:t>
            </a:r>
            <a:endParaRPr lang="en-US" sz="1200" i="1" dirty="0">
              <a:latin typeface="Times New Roman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1069" t="48135" b="46715"/>
          <a:stretch/>
        </p:blipFill>
        <p:spPr>
          <a:xfrm>
            <a:off x="1968005" y="4201029"/>
            <a:ext cx="1246313" cy="2539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1069" t="53972" r="496" b="40795"/>
          <a:stretch/>
        </p:blipFill>
        <p:spPr>
          <a:xfrm>
            <a:off x="3181638" y="4223708"/>
            <a:ext cx="1213633" cy="2581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0972" t="59033" r="5662" b="36332"/>
          <a:stretch/>
        </p:blipFill>
        <p:spPr>
          <a:xfrm>
            <a:off x="4275058" y="4230560"/>
            <a:ext cx="879951" cy="22858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747410" y="3355782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7094" y="3369682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09962" y="3366648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53651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Arial</vt:lpstr>
      <vt:lpstr>Office Theme</vt:lpstr>
      <vt:lpstr>PowerPoint Presentation</vt:lpstr>
    </vt:vector>
  </TitlesOfParts>
  <Company>Home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Balint Kacsoh</dc:creator>
  <cp:lastModifiedBy>Balint Kacsoh</cp:lastModifiedBy>
  <cp:revision>4</cp:revision>
  <dcterms:created xsi:type="dcterms:W3CDTF">2017-06-06T19:55:31Z</dcterms:created>
  <dcterms:modified xsi:type="dcterms:W3CDTF">2017-08-11T20:26:38Z</dcterms:modified>
</cp:coreProperties>
</file>