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6138" cy="89979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987"/>
    <p:restoredTop sz="94674"/>
  </p:normalViewPr>
  <p:slideViewPr>
    <p:cSldViewPr snapToGrid="0" snapToObjects="1">
      <p:cViewPr>
        <p:scale>
          <a:sx n="186" d="100"/>
          <a:sy n="186" d="100"/>
        </p:scale>
        <p:origin x="21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11" y="1472582"/>
            <a:ext cx="6116717" cy="3132620"/>
          </a:xfrm>
        </p:spPr>
        <p:txBody>
          <a:bodyPr anchor="b"/>
          <a:lstStyle>
            <a:lvl1pPr algn="ctr"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17" y="4726007"/>
            <a:ext cx="5397104" cy="2172421"/>
          </a:xfrm>
        </p:spPr>
        <p:txBody>
          <a:bodyPr/>
          <a:lstStyle>
            <a:lvl1pPr marL="0" indent="0" algn="ctr">
              <a:buNone/>
              <a:defRPr sz="1889"/>
            </a:lvl1pPr>
            <a:lvl2pPr marL="359816" indent="0" algn="ctr">
              <a:buNone/>
              <a:defRPr sz="1574"/>
            </a:lvl2pPr>
            <a:lvl3pPr marL="719633" indent="0" algn="ctr">
              <a:buNone/>
              <a:defRPr sz="1417"/>
            </a:lvl3pPr>
            <a:lvl4pPr marL="1079449" indent="0" algn="ctr">
              <a:buNone/>
              <a:defRPr sz="1259"/>
            </a:lvl4pPr>
            <a:lvl5pPr marL="1439266" indent="0" algn="ctr">
              <a:buNone/>
              <a:defRPr sz="1259"/>
            </a:lvl5pPr>
            <a:lvl6pPr marL="1799082" indent="0" algn="ctr">
              <a:buNone/>
              <a:defRPr sz="1259"/>
            </a:lvl6pPr>
            <a:lvl7pPr marL="2158898" indent="0" algn="ctr">
              <a:buNone/>
              <a:defRPr sz="1259"/>
            </a:lvl7pPr>
            <a:lvl8pPr marL="2518715" indent="0" algn="ctr">
              <a:buNone/>
              <a:defRPr sz="1259"/>
            </a:lvl8pPr>
            <a:lvl9pPr marL="2878531" indent="0" algn="ctr">
              <a:buNone/>
              <a:defRPr sz="125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9737" y="479057"/>
            <a:ext cx="1551667" cy="76253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735" y="479057"/>
            <a:ext cx="4565050" cy="76253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987" y="2243241"/>
            <a:ext cx="6206669" cy="3742897"/>
          </a:xfrm>
        </p:spPr>
        <p:txBody>
          <a:bodyPr anchor="b"/>
          <a:lstStyle>
            <a:lvl1pPr>
              <a:defRPr sz="472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987" y="6021547"/>
            <a:ext cx="6206669" cy="1968301"/>
          </a:xfrm>
        </p:spPr>
        <p:txBody>
          <a:bodyPr/>
          <a:lstStyle>
            <a:lvl1pPr marL="0" indent="0">
              <a:buNone/>
              <a:defRPr sz="1889">
                <a:solidFill>
                  <a:schemeClr val="tx1"/>
                </a:solidFill>
              </a:defRPr>
            </a:lvl1pPr>
            <a:lvl2pPr marL="359816" indent="0">
              <a:buNone/>
              <a:defRPr sz="1574">
                <a:solidFill>
                  <a:schemeClr val="tx1">
                    <a:tint val="75000"/>
                  </a:schemeClr>
                </a:solidFill>
              </a:defRPr>
            </a:lvl2pPr>
            <a:lvl3pPr marL="71963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449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9266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9082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889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871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853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734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045" y="2395287"/>
            <a:ext cx="3058359" cy="57091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479059"/>
            <a:ext cx="6206669" cy="173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673" y="2205748"/>
            <a:ext cx="3044303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73" y="3286751"/>
            <a:ext cx="3044303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3045" y="2205748"/>
            <a:ext cx="3059296" cy="1081003"/>
          </a:xfrm>
        </p:spPr>
        <p:txBody>
          <a:bodyPr anchor="b"/>
          <a:lstStyle>
            <a:lvl1pPr marL="0" indent="0">
              <a:buNone/>
              <a:defRPr sz="1889" b="1"/>
            </a:lvl1pPr>
            <a:lvl2pPr marL="359816" indent="0">
              <a:buNone/>
              <a:defRPr sz="1574" b="1"/>
            </a:lvl2pPr>
            <a:lvl3pPr marL="719633" indent="0">
              <a:buNone/>
              <a:defRPr sz="1417" b="1"/>
            </a:lvl3pPr>
            <a:lvl4pPr marL="1079449" indent="0">
              <a:buNone/>
              <a:defRPr sz="1259" b="1"/>
            </a:lvl4pPr>
            <a:lvl5pPr marL="1439266" indent="0">
              <a:buNone/>
              <a:defRPr sz="1259" b="1"/>
            </a:lvl5pPr>
            <a:lvl6pPr marL="1799082" indent="0">
              <a:buNone/>
              <a:defRPr sz="1259" b="1"/>
            </a:lvl6pPr>
            <a:lvl7pPr marL="2158898" indent="0">
              <a:buNone/>
              <a:defRPr sz="1259" b="1"/>
            </a:lvl7pPr>
            <a:lvl8pPr marL="2518715" indent="0">
              <a:buNone/>
              <a:defRPr sz="1259" b="1"/>
            </a:lvl8pPr>
            <a:lvl9pPr marL="2878531" indent="0">
              <a:buNone/>
              <a:defRPr sz="125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3045" y="3286751"/>
            <a:ext cx="3059296" cy="4834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296" y="1295540"/>
            <a:ext cx="3643045" cy="6394377"/>
          </a:xfrm>
        </p:spPr>
        <p:txBody>
          <a:bodyPr/>
          <a:lstStyle>
            <a:lvl1pPr>
              <a:defRPr sz="2518"/>
            </a:lvl1pPr>
            <a:lvl2pPr>
              <a:defRPr sz="2204"/>
            </a:lvl2pPr>
            <a:lvl3pPr>
              <a:defRPr sz="1889"/>
            </a:lvl3pPr>
            <a:lvl4pPr>
              <a:defRPr sz="1574"/>
            </a:lvl4pPr>
            <a:lvl5pPr>
              <a:defRPr sz="1574"/>
            </a:lvl5pPr>
            <a:lvl6pPr>
              <a:defRPr sz="1574"/>
            </a:lvl6pPr>
            <a:lvl7pPr>
              <a:defRPr sz="1574"/>
            </a:lvl7pPr>
            <a:lvl8pPr>
              <a:defRPr sz="1574"/>
            </a:lvl8pPr>
            <a:lvl9pPr>
              <a:defRPr sz="157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672" y="599863"/>
            <a:ext cx="2320942" cy="2099522"/>
          </a:xfrm>
        </p:spPr>
        <p:txBody>
          <a:bodyPr anchor="b"/>
          <a:lstStyle>
            <a:lvl1pPr>
              <a:defRPr sz="251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9296" y="1295540"/>
            <a:ext cx="3643045" cy="6394377"/>
          </a:xfrm>
        </p:spPr>
        <p:txBody>
          <a:bodyPr anchor="t"/>
          <a:lstStyle>
            <a:lvl1pPr marL="0" indent="0">
              <a:buNone/>
              <a:defRPr sz="2518"/>
            </a:lvl1pPr>
            <a:lvl2pPr marL="359816" indent="0">
              <a:buNone/>
              <a:defRPr sz="2204"/>
            </a:lvl2pPr>
            <a:lvl3pPr marL="719633" indent="0">
              <a:buNone/>
              <a:defRPr sz="1889"/>
            </a:lvl3pPr>
            <a:lvl4pPr marL="1079449" indent="0">
              <a:buNone/>
              <a:defRPr sz="1574"/>
            </a:lvl4pPr>
            <a:lvl5pPr marL="1439266" indent="0">
              <a:buNone/>
              <a:defRPr sz="1574"/>
            </a:lvl5pPr>
            <a:lvl6pPr marL="1799082" indent="0">
              <a:buNone/>
              <a:defRPr sz="1574"/>
            </a:lvl6pPr>
            <a:lvl7pPr marL="2158898" indent="0">
              <a:buNone/>
              <a:defRPr sz="1574"/>
            </a:lvl7pPr>
            <a:lvl8pPr marL="2518715" indent="0">
              <a:buNone/>
              <a:defRPr sz="1574"/>
            </a:lvl8pPr>
            <a:lvl9pPr marL="2878531" indent="0">
              <a:buNone/>
              <a:defRPr sz="1574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672" y="2699385"/>
            <a:ext cx="2320942" cy="5000945"/>
          </a:xfrm>
        </p:spPr>
        <p:txBody>
          <a:bodyPr/>
          <a:lstStyle>
            <a:lvl1pPr marL="0" indent="0">
              <a:buNone/>
              <a:defRPr sz="1259"/>
            </a:lvl1pPr>
            <a:lvl2pPr marL="359816" indent="0">
              <a:buNone/>
              <a:defRPr sz="1102"/>
            </a:lvl2pPr>
            <a:lvl3pPr marL="719633" indent="0">
              <a:buNone/>
              <a:defRPr sz="944"/>
            </a:lvl3pPr>
            <a:lvl4pPr marL="1079449" indent="0">
              <a:buNone/>
              <a:defRPr sz="787"/>
            </a:lvl4pPr>
            <a:lvl5pPr marL="1439266" indent="0">
              <a:buNone/>
              <a:defRPr sz="787"/>
            </a:lvl5pPr>
            <a:lvl6pPr marL="1799082" indent="0">
              <a:buNone/>
              <a:defRPr sz="787"/>
            </a:lvl6pPr>
            <a:lvl7pPr marL="2158898" indent="0">
              <a:buNone/>
              <a:defRPr sz="787"/>
            </a:lvl7pPr>
            <a:lvl8pPr marL="2518715" indent="0">
              <a:buNone/>
              <a:defRPr sz="787"/>
            </a:lvl8pPr>
            <a:lvl9pPr marL="2878531" indent="0">
              <a:buNone/>
              <a:defRPr sz="78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735" y="479059"/>
            <a:ext cx="6206669" cy="1739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735" y="2395287"/>
            <a:ext cx="6206669" cy="570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735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26F3-6CD4-9849-87C5-6CE239CF547B}" type="datetimeFigureOut">
              <a:rPr lang="en-US" smtClean="0"/>
              <a:t>8/11/17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3721" y="8339768"/>
            <a:ext cx="2428697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2272" y="8339768"/>
            <a:ext cx="1619131" cy="4790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4303A-82B6-A546-9D2A-E42D9B5C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5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633" rtl="0" eaLnBrk="1" latinLnBrk="0" hangingPunct="1">
        <a:lnSpc>
          <a:spcPct val="90000"/>
        </a:lnSpc>
        <a:spcBef>
          <a:spcPct val="0"/>
        </a:spcBef>
        <a:buNone/>
        <a:defRPr sz="34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08" indent="-179908" algn="l" defTabSz="719633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725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89" kern="1200">
          <a:solidFill>
            <a:schemeClr val="tx1"/>
          </a:solidFill>
          <a:latin typeface="+mn-lt"/>
          <a:ea typeface="+mn-ea"/>
          <a:cs typeface="+mn-cs"/>
        </a:defRPr>
      </a:lvl2pPr>
      <a:lvl3pPr marL="899541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4" kern="1200">
          <a:solidFill>
            <a:schemeClr val="tx1"/>
          </a:solidFill>
          <a:latin typeface="+mn-lt"/>
          <a:ea typeface="+mn-ea"/>
          <a:cs typeface="+mn-cs"/>
        </a:defRPr>
      </a:lvl3pPr>
      <a:lvl4pPr marL="125935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174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8990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8807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8623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8439" indent="-179908" algn="l" defTabSz="719633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81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633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449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266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082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8898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8715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8531" algn="l" defTabSz="719633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6542"/>
            <a:ext cx="274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/>
                <a:cs typeface="Times New Roman"/>
              </a:rPr>
              <a:t>A</a:t>
            </a:r>
            <a:endParaRPr lang="en-US" sz="12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-1769000" y="2416672"/>
            <a:ext cx="45172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Average number of eggs laid normalized to unexposed</a:t>
            </a:r>
            <a:endParaRPr lang="en-US" sz="1200" dirty="0">
              <a:latin typeface="Times New Roman"/>
              <a:cs typeface="Times New Ro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26316" b="-227"/>
          <a:stretch/>
        </p:blipFill>
        <p:spPr>
          <a:xfrm>
            <a:off x="704691" y="522170"/>
            <a:ext cx="5302409" cy="4075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73911" t="21938" r="485" b="44192"/>
          <a:stretch/>
        </p:blipFill>
        <p:spPr>
          <a:xfrm>
            <a:off x="1024401" y="4597399"/>
            <a:ext cx="2775332" cy="20743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73911" t="55807" r="628" b="22380"/>
          <a:stretch/>
        </p:blipFill>
        <p:spPr>
          <a:xfrm>
            <a:off x="3186662" y="4597399"/>
            <a:ext cx="2759778" cy="1335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94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9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Balint Kacsoh</dc:creator>
  <cp:lastModifiedBy>Balint Kacsoh</cp:lastModifiedBy>
  <cp:revision>3</cp:revision>
  <dcterms:created xsi:type="dcterms:W3CDTF">2017-08-11T19:20:07Z</dcterms:created>
  <dcterms:modified xsi:type="dcterms:W3CDTF">2017-08-11T20:23:03Z</dcterms:modified>
</cp:coreProperties>
</file>