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196138" cy="8997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34">
          <p15:clr>
            <a:srgbClr val="A4A3A4"/>
          </p15:clr>
        </p15:guide>
        <p15:guide id="2" pos="22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3495" autoAdjust="0"/>
    <p:restoredTop sz="98871" autoAdjust="0"/>
  </p:normalViewPr>
  <p:slideViewPr>
    <p:cSldViewPr snapToGrid="0" snapToObjects="1">
      <p:cViewPr>
        <p:scale>
          <a:sx n="176" d="100"/>
          <a:sy n="176" d="100"/>
        </p:scale>
        <p:origin x="2408" y="40"/>
      </p:cViewPr>
      <p:guideLst>
        <p:guide orient="horz" pos="2834"/>
        <p:guide pos="22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711" y="2795197"/>
            <a:ext cx="6116717" cy="19287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421" y="5098838"/>
            <a:ext cx="5037297" cy="229947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8848-4314-2445-A7DE-EB5C7101C22A}" type="datetimeFigureOut">
              <a:rPr lang="en-US" smtClean="0"/>
              <a:t>8/16/17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99A0-0ECA-0045-9305-80C2D5CD6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025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8848-4314-2445-A7DE-EB5C7101C22A}" type="datetimeFigureOut">
              <a:rPr lang="en-US" smtClean="0"/>
              <a:t>8/16/17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99A0-0ECA-0045-9305-80C2D5CD6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963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06547" y="472810"/>
            <a:ext cx="1273066" cy="1007270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598" y="472810"/>
            <a:ext cx="3703013" cy="100727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8848-4314-2445-A7DE-EB5C7101C22A}" type="datetimeFigureOut">
              <a:rPr lang="en-US" smtClean="0"/>
              <a:t>8/16/17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99A0-0ECA-0045-9305-80C2D5CD6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333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8848-4314-2445-A7DE-EB5C7101C22A}" type="datetimeFigureOut">
              <a:rPr lang="en-US" smtClean="0"/>
              <a:t>8/16/17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99A0-0ECA-0045-9305-80C2D5CD6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90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45" y="5782017"/>
            <a:ext cx="6116717" cy="178709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445" y="3813716"/>
            <a:ext cx="6116717" cy="196830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8848-4314-2445-A7DE-EB5C7101C22A}" type="datetimeFigureOut">
              <a:rPr lang="en-US" smtClean="0"/>
              <a:t>8/16/17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99A0-0ECA-0045-9305-80C2D5CD6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799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3598" y="2755623"/>
            <a:ext cx="2487415" cy="778989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90949" y="2755623"/>
            <a:ext cx="2488664" cy="778989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8848-4314-2445-A7DE-EB5C7101C22A}" type="datetimeFigureOut">
              <a:rPr lang="en-US" smtClean="0"/>
              <a:t>8/16/17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99A0-0ECA-0045-9305-80C2D5CD6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08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807" y="360335"/>
            <a:ext cx="6476524" cy="149965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9807" y="2014125"/>
            <a:ext cx="3179544" cy="8393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807" y="2853517"/>
            <a:ext cx="3179544" cy="51842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55539" y="2014125"/>
            <a:ext cx="3180793" cy="8393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55539" y="2853517"/>
            <a:ext cx="3180793" cy="51842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8848-4314-2445-A7DE-EB5C7101C22A}" type="datetimeFigureOut">
              <a:rPr lang="en-US" smtClean="0"/>
              <a:t>8/16/17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99A0-0ECA-0045-9305-80C2D5CD6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931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8848-4314-2445-A7DE-EB5C7101C22A}" type="datetimeFigureOut">
              <a:rPr lang="en-US" smtClean="0"/>
              <a:t>8/16/17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99A0-0ECA-0045-9305-80C2D5CD6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970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8848-4314-2445-A7DE-EB5C7101C22A}" type="datetimeFigureOut">
              <a:rPr lang="en-US" smtClean="0"/>
              <a:t>8/16/17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99A0-0ECA-0045-9305-80C2D5CD6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75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807" y="358252"/>
            <a:ext cx="2367480" cy="15246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3490" y="358252"/>
            <a:ext cx="4022841" cy="76795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9807" y="1882905"/>
            <a:ext cx="2367480" cy="61548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8848-4314-2445-A7DE-EB5C7101C22A}" type="datetimeFigureOut">
              <a:rPr lang="en-US" smtClean="0"/>
              <a:t>8/16/17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99A0-0ECA-0045-9305-80C2D5CD6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84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493" y="6298565"/>
            <a:ext cx="4317683" cy="74358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10493" y="803983"/>
            <a:ext cx="4317683" cy="539877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0493" y="7042146"/>
            <a:ext cx="4317683" cy="105600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8848-4314-2445-A7DE-EB5C7101C22A}" type="datetimeFigureOut">
              <a:rPr lang="en-US" smtClean="0"/>
              <a:t>8/16/17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99A0-0ECA-0045-9305-80C2D5CD6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548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9807" y="360335"/>
            <a:ext cx="6476524" cy="14996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9807" y="2099522"/>
            <a:ext cx="6476524" cy="59382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9807" y="8339767"/>
            <a:ext cx="1679099" cy="4790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88848-4314-2445-A7DE-EB5C7101C22A}" type="datetimeFigureOut">
              <a:rPr lang="en-US" smtClean="0"/>
              <a:t>8/16/17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58681" y="8339767"/>
            <a:ext cx="2278777" cy="4790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57232" y="8339767"/>
            <a:ext cx="1679099" cy="4790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E99A0-0ECA-0045-9305-80C2D5CD6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438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5147227" y="631080"/>
            <a:ext cx="2177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/>
              <a:t>N/A </a:t>
            </a:r>
            <a:endParaRPr lang="en-US" sz="900" i="1" dirty="0">
              <a:cs typeface="Helvetica"/>
            </a:endParaRPr>
          </a:p>
          <a:p>
            <a:pPr algn="ctr"/>
            <a:endParaRPr lang="en-US" sz="900" dirty="0">
              <a:latin typeface="+mj-lt"/>
              <a:cs typeface="Helvetica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51136" y="507573"/>
            <a:ext cx="965660" cy="529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-419088" y="228036"/>
            <a:ext cx="217714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+mj-lt"/>
                <a:cs typeface="Helvetica"/>
              </a:rPr>
              <a:t>Gene/Allele Name</a:t>
            </a:r>
            <a:endParaRPr lang="en-US" sz="1000" dirty="0">
              <a:latin typeface="+mj-lt"/>
              <a:cs typeface="Helvetica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265889" y="496984"/>
            <a:ext cx="2720484" cy="1059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521004" y="225998"/>
            <a:ext cx="217714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+mj-lt"/>
                <a:cs typeface="Helvetica"/>
              </a:rPr>
              <a:t>Genotype</a:t>
            </a:r>
            <a:endParaRPr lang="en-US" sz="1000" dirty="0">
              <a:latin typeface="+mj-lt"/>
              <a:cs typeface="Helvetica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358051" y="508291"/>
            <a:ext cx="984023" cy="457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798143" y="225998"/>
            <a:ext cx="217714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+mj-lt"/>
                <a:cs typeface="Helvetica"/>
              </a:rPr>
              <a:t>Acquisition Location</a:t>
            </a:r>
            <a:endParaRPr lang="en-US" sz="1000" dirty="0">
              <a:latin typeface="+mj-lt"/>
              <a:cs typeface="Helvetica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5740967" y="512867"/>
            <a:ext cx="94880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147227" y="220203"/>
            <a:ext cx="217714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+mj-lt"/>
                <a:cs typeface="Helvetica"/>
              </a:rPr>
              <a:t>ID #</a:t>
            </a:r>
            <a:endParaRPr lang="en-US" sz="1000" dirty="0">
              <a:latin typeface="+mj-lt"/>
              <a:cs typeface="Helvetic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554605" y="631080"/>
            <a:ext cx="21771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/>
              <a:t>RFP-Histone</a:t>
            </a:r>
            <a:endParaRPr lang="en-US" sz="900" dirty="0">
              <a:cs typeface="Helvetic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554605" y="927073"/>
            <a:ext cx="21771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/>
              <a:t>MB Gene-Switch</a:t>
            </a:r>
            <a:endParaRPr lang="en-US" sz="900" dirty="0">
              <a:cs typeface="Helvetic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554605" y="1242675"/>
            <a:ext cx="21771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 smtClean="0">
                <a:latin typeface="+mj-lt"/>
              </a:rPr>
              <a:t>MB247</a:t>
            </a:r>
            <a:endParaRPr lang="en-US" sz="900" dirty="0">
              <a:latin typeface="+mj-lt"/>
              <a:cs typeface="Helvetic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554605" y="1558645"/>
            <a:ext cx="21771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 smtClean="0">
                <a:latin typeface="+mj-lt"/>
              </a:rPr>
              <a:t>OK-107</a:t>
            </a:r>
            <a:endParaRPr lang="en-US" sz="900" dirty="0">
              <a:latin typeface="+mj-lt"/>
              <a:cs typeface="Helvetic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00237" y="631080"/>
            <a:ext cx="28861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" dirty="0"/>
              <a:t>w[*]; P{w[+</a:t>
            </a:r>
            <a:r>
              <a:rPr lang="pl-PL" sz="800" dirty="0" err="1"/>
              <a:t>mC</a:t>
            </a:r>
            <a:r>
              <a:rPr lang="pl-PL" sz="800" dirty="0"/>
              <a:t>]=His2Av[</a:t>
            </a:r>
            <a:r>
              <a:rPr lang="pl-PL" sz="800" dirty="0" err="1"/>
              <a:t>T:Avic</a:t>
            </a:r>
            <a:r>
              <a:rPr lang="pl-PL" sz="800" dirty="0"/>
              <a:t>\RFP-S65T]}62A/T(2;3)TSTL, </a:t>
            </a:r>
            <a:r>
              <a:rPr lang="pl-PL" sz="800" dirty="0" err="1"/>
              <a:t>CyO</a:t>
            </a:r>
            <a:r>
              <a:rPr lang="pl-PL" sz="800" dirty="0"/>
              <a:t>: TM6B, Tb[1]			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81100" y="941477"/>
            <a:ext cx="29977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P{MB-Switch}</a:t>
            </a:r>
            <a:endParaRPr lang="en-US" sz="900" baseline="30000" dirty="0">
              <a:cs typeface="Helvetic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37560" y="1242675"/>
            <a:ext cx="21771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 smtClean="0"/>
              <a:t>P{MB-247}</a:t>
            </a:r>
            <a:endParaRPr lang="en-US" sz="900" baseline="30000" dirty="0">
              <a:cs typeface="Helvetic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87471" y="1558645"/>
            <a:ext cx="3077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>
                <a:latin typeface="+mj-lt"/>
              </a:rPr>
              <a:t>w[*]; P{w[+</a:t>
            </a:r>
            <a:r>
              <a:rPr lang="pl-PL" sz="900" dirty="0" err="1">
                <a:latin typeface="+mj-lt"/>
              </a:rPr>
              <a:t>mW.hs</a:t>
            </a:r>
            <a:r>
              <a:rPr lang="pl-PL" sz="900" dirty="0">
                <a:latin typeface="+mj-lt"/>
              </a:rPr>
              <a:t>]=</a:t>
            </a:r>
            <a:r>
              <a:rPr lang="pl-PL" sz="900" dirty="0" err="1">
                <a:latin typeface="+mj-lt"/>
              </a:rPr>
              <a:t>GawB</a:t>
            </a:r>
            <a:r>
              <a:rPr lang="pl-PL" sz="900" dirty="0">
                <a:latin typeface="+mj-lt"/>
              </a:rPr>
              <a:t>}</a:t>
            </a:r>
            <a:r>
              <a:rPr lang="pl-PL" sz="900" dirty="0" err="1">
                <a:latin typeface="+mj-lt"/>
              </a:rPr>
              <a:t>ey</a:t>
            </a:r>
            <a:r>
              <a:rPr lang="pl-PL" sz="900" dirty="0">
                <a:latin typeface="+mj-lt"/>
              </a:rPr>
              <a:t>[OK107]/In(4)ci[D], ci[D] pan[</a:t>
            </a:r>
            <a:r>
              <a:rPr lang="pl-PL" sz="900" dirty="0" err="1">
                <a:latin typeface="+mj-lt"/>
              </a:rPr>
              <a:t>ciD</a:t>
            </a:r>
            <a:r>
              <a:rPr lang="pl-PL" sz="900" dirty="0">
                <a:latin typeface="+mj-lt"/>
              </a:rPr>
              <a:t>] </a:t>
            </a:r>
            <a:r>
              <a:rPr lang="pl-PL" sz="900" dirty="0" err="1">
                <a:latin typeface="+mj-lt"/>
              </a:rPr>
              <a:t>sv</a:t>
            </a:r>
            <a:r>
              <a:rPr lang="pl-PL" sz="900" dirty="0">
                <a:latin typeface="+mj-lt"/>
              </a:rPr>
              <a:t>[spa-</a:t>
            </a:r>
            <a:r>
              <a:rPr lang="pl-PL" sz="900" dirty="0" err="1">
                <a:latin typeface="+mj-lt"/>
              </a:rPr>
              <a:t>pol</a:t>
            </a:r>
            <a:r>
              <a:rPr lang="pl-PL" sz="900" dirty="0">
                <a:latin typeface="+mj-lt"/>
              </a:rPr>
              <a:t>]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176925" y="631080"/>
            <a:ext cx="14195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i="1" dirty="0" err="1"/>
              <a:t>Clarkson</a:t>
            </a:r>
            <a:r>
              <a:rPr lang="pl-PL" sz="900" i="1" dirty="0"/>
              <a:t> and Saint, 1999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65927" y="939500"/>
            <a:ext cx="14415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Greg Roman</a:t>
            </a:r>
            <a:endParaRPr lang="pl-PL" sz="900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3798143" y="1242675"/>
            <a:ext cx="21771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Greg Roman</a:t>
            </a:r>
            <a:endParaRPr lang="pl-PL" sz="900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3798143" y="1558645"/>
            <a:ext cx="21771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 err="1"/>
              <a:t>Bloomington</a:t>
            </a:r>
            <a:r>
              <a:rPr lang="pl-PL" sz="900" dirty="0"/>
              <a:t> Stock Center</a:t>
            </a:r>
            <a:endParaRPr lang="pl-PL" sz="900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5147227" y="914373"/>
            <a:ext cx="21771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N/A</a:t>
            </a:r>
            <a:endParaRPr lang="en-US" sz="900" dirty="0">
              <a:cs typeface="Helvetic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147227" y="1242675"/>
            <a:ext cx="21771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 smtClean="0">
                <a:latin typeface="+mj-lt"/>
              </a:rPr>
              <a:t>N/A</a:t>
            </a:r>
            <a:endParaRPr lang="en-US" sz="900" dirty="0">
              <a:latin typeface="+mj-lt"/>
              <a:cs typeface="Helvetica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47227" y="1558645"/>
            <a:ext cx="21771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854</a:t>
            </a:r>
            <a:r>
              <a:rPr lang="en-US" sz="900" dirty="0"/>
              <a:t> </a:t>
            </a:r>
            <a:endParaRPr lang="en-US" sz="900" i="1" dirty="0">
              <a:latin typeface="+mj-lt"/>
              <a:cs typeface="Helvetic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-554605" y="1934883"/>
            <a:ext cx="21771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>
                <a:latin typeface="+mj-lt"/>
              </a:rPr>
              <a:t>UAS-</a:t>
            </a:r>
            <a:r>
              <a:rPr lang="en-US" sz="900" i="1" dirty="0" err="1">
                <a:latin typeface="+mj-lt"/>
              </a:rPr>
              <a:t>Gug</a:t>
            </a:r>
            <a:r>
              <a:rPr lang="en-US" sz="900" i="1" baseline="30000" dirty="0" err="1">
                <a:latin typeface="+mj-lt"/>
              </a:rPr>
              <a:t>RNAi</a:t>
            </a:r>
            <a:r>
              <a:rPr lang="en-US" sz="900" i="1" dirty="0">
                <a:latin typeface="+mj-lt"/>
              </a:rPr>
              <a:t> </a:t>
            </a:r>
            <a:endParaRPr lang="en-US" sz="900" dirty="0">
              <a:latin typeface="+mj-lt"/>
              <a:cs typeface="Helvetica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60352" y="1934883"/>
            <a:ext cx="39315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r-IN" sz="900" dirty="0" err="1">
                <a:latin typeface="+mj-lt"/>
              </a:rPr>
              <a:t>y</a:t>
            </a:r>
            <a:r>
              <a:rPr lang="mr-IN" sz="900" dirty="0">
                <a:latin typeface="+mj-lt"/>
              </a:rPr>
              <a:t>[1] </a:t>
            </a:r>
            <a:r>
              <a:rPr lang="mr-IN" sz="900" dirty="0" err="1">
                <a:latin typeface="+mj-lt"/>
              </a:rPr>
              <a:t>sc</a:t>
            </a:r>
            <a:r>
              <a:rPr lang="mr-IN" sz="900" dirty="0">
                <a:latin typeface="+mj-lt"/>
              </a:rPr>
              <a:t>[*] </a:t>
            </a:r>
            <a:r>
              <a:rPr lang="mr-IN" sz="900" dirty="0" err="1">
                <a:latin typeface="+mj-lt"/>
              </a:rPr>
              <a:t>v</a:t>
            </a:r>
            <a:r>
              <a:rPr lang="mr-IN" sz="900" dirty="0">
                <a:latin typeface="+mj-lt"/>
              </a:rPr>
              <a:t>[1]; </a:t>
            </a:r>
            <a:r>
              <a:rPr lang="mr-IN" sz="900" dirty="0" err="1">
                <a:latin typeface="+mj-lt"/>
              </a:rPr>
              <a:t>P</a:t>
            </a:r>
            <a:r>
              <a:rPr lang="mr-IN" sz="900" dirty="0">
                <a:latin typeface="+mj-lt"/>
              </a:rPr>
              <a:t>{</a:t>
            </a:r>
            <a:r>
              <a:rPr lang="mr-IN" sz="900" dirty="0" err="1">
                <a:latin typeface="+mj-lt"/>
              </a:rPr>
              <a:t>y</a:t>
            </a:r>
            <a:r>
              <a:rPr lang="mr-IN" sz="900" dirty="0">
                <a:latin typeface="+mj-lt"/>
              </a:rPr>
              <a:t>[+t7.7] </a:t>
            </a:r>
            <a:r>
              <a:rPr lang="mr-IN" sz="900" dirty="0" err="1">
                <a:latin typeface="+mj-lt"/>
              </a:rPr>
              <a:t>v</a:t>
            </a:r>
            <a:r>
              <a:rPr lang="mr-IN" sz="900" dirty="0">
                <a:latin typeface="+mj-lt"/>
              </a:rPr>
              <a:t>[+t1.8]=TRiP.HMS00756}attP2 </a:t>
            </a:r>
            <a:endParaRPr lang="en-US" sz="900" baseline="30000" dirty="0">
              <a:latin typeface="+mj-lt"/>
              <a:cs typeface="Helvetica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139735" y="1934883"/>
            <a:ext cx="149395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 err="1">
                <a:latin typeface="+mj-lt"/>
              </a:rPr>
              <a:t>Bloomington</a:t>
            </a:r>
            <a:r>
              <a:rPr lang="pl-PL" sz="900" dirty="0">
                <a:latin typeface="+mj-lt"/>
              </a:rPr>
              <a:t> Stock Center</a:t>
            </a:r>
            <a:endParaRPr lang="pl-PL" sz="900" i="1" dirty="0"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47227" y="1934883"/>
            <a:ext cx="21771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32961</a:t>
            </a:r>
            <a:r>
              <a:rPr lang="en-US" sz="900" dirty="0"/>
              <a:t> </a:t>
            </a:r>
            <a:endParaRPr lang="en-US" sz="900" dirty="0">
              <a:latin typeface="+mj-lt"/>
              <a:cs typeface="Helvetica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-554605" y="2285267"/>
            <a:ext cx="21771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 err="1">
                <a:latin typeface="+mj-lt"/>
              </a:rPr>
              <a:t>Gug</a:t>
            </a:r>
            <a:r>
              <a:rPr lang="en-US" sz="900" i="1" dirty="0">
                <a:latin typeface="+mj-lt"/>
              </a:rPr>
              <a:t>/TM3 </a:t>
            </a:r>
            <a:endParaRPr lang="en-US" sz="900" dirty="0">
              <a:latin typeface="+mj-lt"/>
              <a:cs typeface="Helvetica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265889" y="2285267"/>
            <a:ext cx="2720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r-IN" sz="900" dirty="0" err="1">
                <a:latin typeface="+mj-lt"/>
              </a:rPr>
              <a:t>P</a:t>
            </a:r>
            <a:r>
              <a:rPr lang="mr-IN" sz="900" dirty="0">
                <a:latin typeface="+mj-lt"/>
              </a:rPr>
              <a:t>{</a:t>
            </a:r>
            <a:r>
              <a:rPr lang="mr-IN" sz="900" dirty="0" err="1">
                <a:latin typeface="+mj-lt"/>
              </a:rPr>
              <a:t>ry</a:t>
            </a:r>
            <a:r>
              <a:rPr lang="mr-IN" sz="900" dirty="0">
                <a:latin typeface="+mj-lt"/>
              </a:rPr>
              <a:t>[+t7.2]=PZ}</a:t>
            </a:r>
            <a:r>
              <a:rPr lang="mr-IN" sz="900" dirty="0" err="1">
                <a:latin typeface="+mj-lt"/>
              </a:rPr>
              <a:t>Gug</a:t>
            </a:r>
            <a:r>
              <a:rPr lang="mr-IN" sz="900" dirty="0">
                <a:latin typeface="+mj-lt"/>
              </a:rPr>
              <a:t>[04069a] </a:t>
            </a:r>
            <a:r>
              <a:rPr lang="mr-IN" sz="900" dirty="0" err="1">
                <a:latin typeface="+mj-lt"/>
              </a:rPr>
              <a:t>P</a:t>
            </a:r>
            <a:r>
              <a:rPr lang="mr-IN" sz="900" dirty="0">
                <a:latin typeface="+mj-lt"/>
              </a:rPr>
              <a:t>{PZ}</a:t>
            </a:r>
            <a:r>
              <a:rPr lang="mr-IN" sz="900" dirty="0" err="1">
                <a:latin typeface="+mj-lt"/>
              </a:rPr>
              <a:t>l</a:t>
            </a:r>
            <a:r>
              <a:rPr lang="mr-IN" sz="900" dirty="0">
                <a:latin typeface="+mj-lt"/>
              </a:rPr>
              <a:t>(3)04069b[04069b] </a:t>
            </a:r>
            <a:r>
              <a:rPr lang="mr-IN" sz="900" dirty="0" err="1">
                <a:latin typeface="+mj-lt"/>
              </a:rPr>
              <a:t>ry</a:t>
            </a:r>
            <a:r>
              <a:rPr lang="mr-IN" sz="900" dirty="0">
                <a:latin typeface="+mj-lt"/>
              </a:rPr>
              <a:t>[506]/TM3, </a:t>
            </a:r>
            <a:r>
              <a:rPr lang="mr-IN" sz="900" dirty="0" err="1">
                <a:latin typeface="+mj-lt"/>
              </a:rPr>
              <a:t>ry</a:t>
            </a:r>
            <a:r>
              <a:rPr lang="mr-IN" sz="900" dirty="0">
                <a:latin typeface="+mj-lt"/>
              </a:rPr>
              <a:t>[RK] </a:t>
            </a:r>
            <a:r>
              <a:rPr lang="mr-IN" sz="900" dirty="0" err="1">
                <a:latin typeface="+mj-lt"/>
              </a:rPr>
              <a:t>Sb</a:t>
            </a:r>
            <a:r>
              <a:rPr lang="mr-IN" sz="900" dirty="0">
                <a:latin typeface="+mj-lt"/>
              </a:rPr>
              <a:t>[1] </a:t>
            </a:r>
            <a:r>
              <a:rPr lang="mr-IN" sz="900" dirty="0" err="1">
                <a:latin typeface="+mj-lt"/>
              </a:rPr>
              <a:t>Ser</a:t>
            </a:r>
            <a:r>
              <a:rPr lang="mr-IN" sz="900" dirty="0">
                <a:latin typeface="+mj-lt"/>
              </a:rPr>
              <a:t>[1] </a:t>
            </a:r>
            <a:endParaRPr lang="en-US" sz="900" baseline="30000" dirty="0">
              <a:latin typeface="+mj-lt"/>
              <a:cs typeface="Helvetica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165927" y="2285267"/>
            <a:ext cx="144157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 err="1">
                <a:latin typeface="+mj-lt"/>
              </a:rPr>
              <a:t>Bloomington</a:t>
            </a:r>
            <a:r>
              <a:rPr lang="pl-PL" sz="900" dirty="0">
                <a:latin typeface="+mj-lt"/>
              </a:rPr>
              <a:t> Stock Center</a:t>
            </a:r>
            <a:endParaRPr lang="pl-PL" sz="900" i="1" dirty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147227" y="2285267"/>
            <a:ext cx="2177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11622</a:t>
            </a:r>
            <a:r>
              <a:rPr lang="en-US" sz="900" dirty="0"/>
              <a:t> </a:t>
            </a:r>
            <a:endParaRPr lang="en-US" sz="900" dirty="0">
              <a:latin typeface="+mj-lt"/>
              <a:cs typeface="Helvetica"/>
            </a:endParaRPr>
          </a:p>
          <a:p>
            <a:pPr algn="ctr"/>
            <a:endParaRPr lang="en-US" sz="900" dirty="0">
              <a:latin typeface="+mj-lt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396557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107</Words>
  <Application>Microsoft Macintosh PowerPoint</Application>
  <PresentationFormat>Custom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Helvetica</vt:lpstr>
      <vt:lpstr>Mangal</vt:lpstr>
      <vt:lpstr>Arial</vt:lpstr>
      <vt:lpstr>Office Theme</vt:lpstr>
      <vt:lpstr>PowerPoint Presentation</vt:lpstr>
    </vt:vector>
  </TitlesOfParts>
  <Company>Home</Company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Balint Kacsoh</dc:creator>
  <cp:lastModifiedBy>Balint Kacsoh</cp:lastModifiedBy>
  <cp:revision>22</cp:revision>
  <dcterms:created xsi:type="dcterms:W3CDTF">2014-10-17T13:45:24Z</dcterms:created>
  <dcterms:modified xsi:type="dcterms:W3CDTF">2017-08-16T19:46:18Z</dcterms:modified>
</cp:coreProperties>
</file>