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537" autoAdjust="0"/>
  </p:normalViewPr>
  <p:slideViewPr>
    <p:cSldViewPr snapToGrid="0" snapToObjects="1">
      <p:cViewPr>
        <p:scale>
          <a:sx n="150" d="100"/>
          <a:sy n="150" d="100"/>
        </p:scale>
        <p:origin x="-80" y="-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42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48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2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7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4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79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2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8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44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9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2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6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.jpeg"/><Relationship Id="rId21" Type="http://schemas.microsoft.com/office/2007/relationships/hdphoto" Target="../media/hdphoto10.wdp"/><Relationship Id="rId22" Type="http://schemas.openxmlformats.org/officeDocument/2006/relationships/image" Target="../media/image11.jpeg"/><Relationship Id="rId23" Type="http://schemas.microsoft.com/office/2007/relationships/hdphoto" Target="../media/hdphoto11.wdp"/><Relationship Id="rId24" Type="http://schemas.openxmlformats.org/officeDocument/2006/relationships/image" Target="../media/image12.jpeg"/><Relationship Id="rId25" Type="http://schemas.microsoft.com/office/2007/relationships/hdphoto" Target="../media/hdphoto12.wdp"/><Relationship Id="rId26" Type="http://schemas.openxmlformats.org/officeDocument/2006/relationships/image" Target="../media/image13.jpeg"/><Relationship Id="rId27" Type="http://schemas.microsoft.com/office/2007/relationships/hdphoto" Target="../media/hdphoto13.wdp"/><Relationship Id="rId28" Type="http://schemas.openxmlformats.org/officeDocument/2006/relationships/image" Target="../media/image14.jpeg"/><Relationship Id="rId29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Relationship Id="rId4" Type="http://schemas.openxmlformats.org/officeDocument/2006/relationships/image" Target="../media/image2.jpeg"/><Relationship Id="rId5" Type="http://schemas.microsoft.com/office/2007/relationships/hdphoto" Target="../media/hdphoto2.wdp"/><Relationship Id="rId30" Type="http://schemas.openxmlformats.org/officeDocument/2006/relationships/image" Target="../media/image15.jpeg"/><Relationship Id="rId31" Type="http://schemas.openxmlformats.org/officeDocument/2006/relationships/image" Target="../media/image16.jpeg"/><Relationship Id="rId32" Type="http://schemas.openxmlformats.org/officeDocument/2006/relationships/image" Target="../media/image17.jpeg"/><Relationship Id="rId9" Type="http://schemas.microsoft.com/office/2007/relationships/hdphoto" Target="../media/hdphoto4.wdp"/><Relationship Id="rId6" Type="http://schemas.openxmlformats.org/officeDocument/2006/relationships/image" Target="../media/image3.jpeg"/><Relationship Id="rId7" Type="http://schemas.microsoft.com/office/2007/relationships/hdphoto" Target="../media/hdphoto3.wdp"/><Relationship Id="rId8" Type="http://schemas.openxmlformats.org/officeDocument/2006/relationships/image" Target="../media/image4.jpeg"/><Relationship Id="rId33" Type="http://schemas.openxmlformats.org/officeDocument/2006/relationships/image" Target="../media/image18.jpeg"/><Relationship Id="rId10" Type="http://schemas.openxmlformats.org/officeDocument/2006/relationships/image" Target="../media/image5.jpeg"/><Relationship Id="rId11" Type="http://schemas.microsoft.com/office/2007/relationships/hdphoto" Target="../media/hdphoto5.wdp"/><Relationship Id="rId12" Type="http://schemas.openxmlformats.org/officeDocument/2006/relationships/image" Target="../media/image6.jpeg"/><Relationship Id="rId13" Type="http://schemas.microsoft.com/office/2007/relationships/hdphoto" Target="../media/hdphoto6.wdp"/><Relationship Id="rId14" Type="http://schemas.openxmlformats.org/officeDocument/2006/relationships/image" Target="../media/image7.jpeg"/><Relationship Id="rId15" Type="http://schemas.microsoft.com/office/2007/relationships/hdphoto" Target="../media/hdphoto7.wdp"/><Relationship Id="rId16" Type="http://schemas.openxmlformats.org/officeDocument/2006/relationships/image" Target="../media/image8.jpeg"/><Relationship Id="rId17" Type="http://schemas.microsoft.com/office/2007/relationships/hdphoto" Target="../media/hdphoto8.wdp"/><Relationship Id="rId18" Type="http://schemas.openxmlformats.org/officeDocument/2006/relationships/image" Target="../media/image9.jpeg"/><Relationship Id="rId19" Type="http://schemas.microsoft.com/office/2007/relationships/hdphoto" Target="../media/hdphoto9.wdp"/></Relationships>
</file>

<file path=ppt/slides/_rels/slide1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70.jpeg"/><Relationship Id="rId21" Type="http://schemas.microsoft.com/office/2007/relationships/hdphoto" Target="../media/hdphoto98.wdp"/><Relationship Id="rId22" Type="http://schemas.openxmlformats.org/officeDocument/2006/relationships/image" Target="../media/image171.jpeg"/><Relationship Id="rId23" Type="http://schemas.microsoft.com/office/2007/relationships/hdphoto" Target="../media/hdphoto99.wdp"/><Relationship Id="rId24" Type="http://schemas.openxmlformats.org/officeDocument/2006/relationships/image" Target="../media/image172.jpeg"/><Relationship Id="rId25" Type="http://schemas.microsoft.com/office/2007/relationships/hdphoto" Target="../media/hdphoto100.wdp"/><Relationship Id="rId26" Type="http://schemas.openxmlformats.org/officeDocument/2006/relationships/image" Target="../media/image173.jpeg"/><Relationship Id="rId27" Type="http://schemas.microsoft.com/office/2007/relationships/hdphoto" Target="../media/hdphoto101.wdp"/><Relationship Id="rId28" Type="http://schemas.openxmlformats.org/officeDocument/2006/relationships/image" Target="../media/image174.jpeg"/><Relationship Id="rId29" Type="http://schemas.microsoft.com/office/2007/relationships/hdphoto" Target="../media/hdphoto10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jpeg"/><Relationship Id="rId3" Type="http://schemas.microsoft.com/office/2007/relationships/hdphoto" Target="../media/hdphoto89.wdp"/><Relationship Id="rId4" Type="http://schemas.openxmlformats.org/officeDocument/2006/relationships/image" Target="../media/image162.jpeg"/><Relationship Id="rId5" Type="http://schemas.microsoft.com/office/2007/relationships/hdphoto" Target="../media/hdphoto90.wdp"/><Relationship Id="rId30" Type="http://schemas.openxmlformats.org/officeDocument/2006/relationships/image" Target="../media/image175.jpeg"/><Relationship Id="rId31" Type="http://schemas.microsoft.com/office/2007/relationships/hdphoto" Target="../media/hdphoto103.wdp"/><Relationship Id="rId32" Type="http://schemas.openxmlformats.org/officeDocument/2006/relationships/image" Target="../media/image176.jpeg"/><Relationship Id="rId9" Type="http://schemas.microsoft.com/office/2007/relationships/hdphoto" Target="../media/hdphoto92.wdp"/><Relationship Id="rId6" Type="http://schemas.openxmlformats.org/officeDocument/2006/relationships/image" Target="../media/image163.jpeg"/><Relationship Id="rId7" Type="http://schemas.microsoft.com/office/2007/relationships/hdphoto" Target="../media/hdphoto91.wdp"/><Relationship Id="rId8" Type="http://schemas.openxmlformats.org/officeDocument/2006/relationships/image" Target="../media/image164.jpeg"/><Relationship Id="rId33" Type="http://schemas.microsoft.com/office/2007/relationships/hdphoto" Target="../media/hdphoto104.wdp"/><Relationship Id="rId34" Type="http://schemas.openxmlformats.org/officeDocument/2006/relationships/image" Target="../media/image177.jpeg"/><Relationship Id="rId35" Type="http://schemas.openxmlformats.org/officeDocument/2006/relationships/image" Target="../media/image178.jpeg"/><Relationship Id="rId10" Type="http://schemas.openxmlformats.org/officeDocument/2006/relationships/image" Target="../media/image165.jpeg"/><Relationship Id="rId11" Type="http://schemas.microsoft.com/office/2007/relationships/hdphoto" Target="../media/hdphoto93.wdp"/><Relationship Id="rId12" Type="http://schemas.openxmlformats.org/officeDocument/2006/relationships/image" Target="../media/image166.jpeg"/><Relationship Id="rId13" Type="http://schemas.microsoft.com/office/2007/relationships/hdphoto" Target="../media/hdphoto94.wdp"/><Relationship Id="rId14" Type="http://schemas.openxmlformats.org/officeDocument/2006/relationships/image" Target="../media/image167.jpeg"/><Relationship Id="rId15" Type="http://schemas.microsoft.com/office/2007/relationships/hdphoto" Target="../media/hdphoto95.wdp"/><Relationship Id="rId16" Type="http://schemas.openxmlformats.org/officeDocument/2006/relationships/image" Target="../media/image168.jpeg"/><Relationship Id="rId17" Type="http://schemas.microsoft.com/office/2007/relationships/hdphoto" Target="../media/hdphoto96.wdp"/><Relationship Id="rId18" Type="http://schemas.openxmlformats.org/officeDocument/2006/relationships/image" Target="../media/image169.jpeg"/><Relationship Id="rId19" Type="http://schemas.microsoft.com/office/2007/relationships/hdphoto" Target="../media/hdphoto97.wdp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hdphoto108.wdp"/><Relationship Id="rId20" Type="http://schemas.openxmlformats.org/officeDocument/2006/relationships/image" Target="../media/image188.jpeg"/><Relationship Id="rId21" Type="http://schemas.openxmlformats.org/officeDocument/2006/relationships/image" Target="../media/image189.jpeg"/><Relationship Id="rId22" Type="http://schemas.openxmlformats.org/officeDocument/2006/relationships/image" Target="../media/image190.jpeg"/><Relationship Id="rId23" Type="http://schemas.openxmlformats.org/officeDocument/2006/relationships/image" Target="../media/image191.jpeg"/><Relationship Id="rId24" Type="http://schemas.openxmlformats.org/officeDocument/2006/relationships/image" Target="../media/image192.jpeg"/><Relationship Id="rId25" Type="http://schemas.openxmlformats.org/officeDocument/2006/relationships/image" Target="../media/image193.jpeg"/><Relationship Id="rId26" Type="http://schemas.openxmlformats.org/officeDocument/2006/relationships/image" Target="../media/image194.jpeg"/><Relationship Id="rId27" Type="http://schemas.openxmlformats.org/officeDocument/2006/relationships/image" Target="../media/image195.jpeg"/><Relationship Id="rId28" Type="http://schemas.openxmlformats.org/officeDocument/2006/relationships/image" Target="../media/image196.jpeg"/><Relationship Id="rId10" Type="http://schemas.openxmlformats.org/officeDocument/2006/relationships/image" Target="../media/image183.jpeg"/><Relationship Id="rId11" Type="http://schemas.microsoft.com/office/2007/relationships/hdphoto" Target="../media/hdphoto109.wdp"/><Relationship Id="rId12" Type="http://schemas.openxmlformats.org/officeDocument/2006/relationships/image" Target="../media/image184.jpeg"/><Relationship Id="rId13" Type="http://schemas.microsoft.com/office/2007/relationships/hdphoto" Target="../media/hdphoto110.wdp"/><Relationship Id="rId14" Type="http://schemas.openxmlformats.org/officeDocument/2006/relationships/image" Target="../media/image185.jpeg"/><Relationship Id="rId15" Type="http://schemas.microsoft.com/office/2007/relationships/hdphoto" Target="../media/hdphoto111.wdp"/><Relationship Id="rId16" Type="http://schemas.openxmlformats.org/officeDocument/2006/relationships/image" Target="../media/image186.jpeg"/><Relationship Id="rId17" Type="http://schemas.microsoft.com/office/2007/relationships/hdphoto" Target="../media/hdphoto112.wdp"/><Relationship Id="rId18" Type="http://schemas.openxmlformats.org/officeDocument/2006/relationships/image" Target="../media/image187.jpeg"/><Relationship Id="rId19" Type="http://schemas.microsoft.com/office/2007/relationships/hdphoto" Target="../media/hdphoto11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jpeg"/><Relationship Id="rId3" Type="http://schemas.microsoft.com/office/2007/relationships/hdphoto" Target="../media/hdphoto105.wdp"/><Relationship Id="rId4" Type="http://schemas.openxmlformats.org/officeDocument/2006/relationships/image" Target="../media/image180.jpeg"/><Relationship Id="rId5" Type="http://schemas.microsoft.com/office/2007/relationships/hdphoto" Target="../media/hdphoto106.wdp"/><Relationship Id="rId6" Type="http://schemas.openxmlformats.org/officeDocument/2006/relationships/image" Target="../media/image181.jpeg"/><Relationship Id="rId7" Type="http://schemas.microsoft.com/office/2007/relationships/hdphoto" Target="../media/hdphoto107.wdp"/><Relationship Id="rId8" Type="http://schemas.openxmlformats.org/officeDocument/2006/relationships/image" Target="../media/image182.jpe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hdphoto" Target="../media/hdphoto117.wdp"/><Relationship Id="rId20" Type="http://schemas.openxmlformats.org/officeDocument/2006/relationships/image" Target="../media/image206.jpeg"/><Relationship Id="rId21" Type="http://schemas.microsoft.com/office/2007/relationships/hdphoto" Target="../media/hdphoto123.wdp"/><Relationship Id="rId22" Type="http://schemas.openxmlformats.org/officeDocument/2006/relationships/image" Target="../media/image207.jpeg"/><Relationship Id="rId23" Type="http://schemas.microsoft.com/office/2007/relationships/hdphoto" Target="../media/hdphoto124.wdp"/><Relationship Id="rId24" Type="http://schemas.openxmlformats.org/officeDocument/2006/relationships/image" Target="../media/image208.jpeg"/><Relationship Id="rId25" Type="http://schemas.microsoft.com/office/2007/relationships/hdphoto" Target="../media/hdphoto125.wdp"/><Relationship Id="rId26" Type="http://schemas.openxmlformats.org/officeDocument/2006/relationships/image" Target="../media/image209.jpeg"/><Relationship Id="rId27" Type="http://schemas.openxmlformats.org/officeDocument/2006/relationships/image" Target="../media/image210.jpeg"/><Relationship Id="rId28" Type="http://schemas.openxmlformats.org/officeDocument/2006/relationships/image" Target="../media/image211.jpeg"/><Relationship Id="rId29" Type="http://schemas.openxmlformats.org/officeDocument/2006/relationships/image" Target="../media/image212.jpeg"/><Relationship Id="rId30" Type="http://schemas.microsoft.com/office/2007/relationships/hdphoto" Target="../media/hdphoto126.wdp"/><Relationship Id="rId31" Type="http://schemas.openxmlformats.org/officeDocument/2006/relationships/image" Target="../media/image213.jpeg"/><Relationship Id="rId32" Type="http://schemas.openxmlformats.org/officeDocument/2006/relationships/image" Target="../media/image214.jpeg"/><Relationship Id="rId10" Type="http://schemas.openxmlformats.org/officeDocument/2006/relationships/image" Target="../media/image201.jpeg"/><Relationship Id="rId11" Type="http://schemas.microsoft.com/office/2007/relationships/hdphoto" Target="../media/hdphoto118.wdp"/><Relationship Id="rId12" Type="http://schemas.openxmlformats.org/officeDocument/2006/relationships/image" Target="../media/image202.jpeg"/><Relationship Id="rId13" Type="http://schemas.microsoft.com/office/2007/relationships/hdphoto" Target="../media/hdphoto119.wdp"/><Relationship Id="rId14" Type="http://schemas.openxmlformats.org/officeDocument/2006/relationships/image" Target="../media/image203.jpeg"/><Relationship Id="rId15" Type="http://schemas.microsoft.com/office/2007/relationships/hdphoto" Target="../media/hdphoto120.wdp"/><Relationship Id="rId16" Type="http://schemas.openxmlformats.org/officeDocument/2006/relationships/image" Target="../media/image204.jpeg"/><Relationship Id="rId17" Type="http://schemas.microsoft.com/office/2007/relationships/hdphoto" Target="../media/hdphoto121.wdp"/><Relationship Id="rId18" Type="http://schemas.openxmlformats.org/officeDocument/2006/relationships/image" Target="../media/image205.jpeg"/><Relationship Id="rId19" Type="http://schemas.microsoft.com/office/2007/relationships/hdphoto" Target="../media/hdphoto12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jpeg"/><Relationship Id="rId3" Type="http://schemas.microsoft.com/office/2007/relationships/hdphoto" Target="../media/hdphoto114.wdp"/><Relationship Id="rId4" Type="http://schemas.openxmlformats.org/officeDocument/2006/relationships/image" Target="../media/image198.jpeg"/><Relationship Id="rId5" Type="http://schemas.microsoft.com/office/2007/relationships/hdphoto" Target="../media/hdphoto115.wdp"/><Relationship Id="rId6" Type="http://schemas.openxmlformats.org/officeDocument/2006/relationships/image" Target="../media/image199.jpeg"/><Relationship Id="rId7" Type="http://schemas.microsoft.com/office/2007/relationships/hdphoto" Target="../media/hdphoto116.wdp"/><Relationship Id="rId8" Type="http://schemas.openxmlformats.org/officeDocument/2006/relationships/image" Target="../media/image200.jpe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hdphoto130.wdp"/><Relationship Id="rId20" Type="http://schemas.openxmlformats.org/officeDocument/2006/relationships/image" Target="../media/image226.jpeg"/><Relationship Id="rId21" Type="http://schemas.openxmlformats.org/officeDocument/2006/relationships/image" Target="../media/image227.jpeg"/><Relationship Id="rId22" Type="http://schemas.openxmlformats.org/officeDocument/2006/relationships/image" Target="../media/image228.jpeg"/><Relationship Id="rId23" Type="http://schemas.openxmlformats.org/officeDocument/2006/relationships/image" Target="../media/image229.jpeg"/><Relationship Id="rId24" Type="http://schemas.openxmlformats.org/officeDocument/2006/relationships/image" Target="../media/image230.jpeg"/><Relationship Id="rId25" Type="http://schemas.openxmlformats.org/officeDocument/2006/relationships/image" Target="../media/image231.jpeg"/><Relationship Id="rId26" Type="http://schemas.openxmlformats.org/officeDocument/2006/relationships/image" Target="../media/image232.jpeg"/><Relationship Id="rId10" Type="http://schemas.openxmlformats.org/officeDocument/2006/relationships/image" Target="../media/image219.jpeg"/><Relationship Id="rId11" Type="http://schemas.microsoft.com/office/2007/relationships/hdphoto" Target="../media/hdphoto131.wdp"/><Relationship Id="rId12" Type="http://schemas.openxmlformats.org/officeDocument/2006/relationships/image" Target="../media/image220.jpeg"/><Relationship Id="rId13" Type="http://schemas.microsoft.com/office/2007/relationships/hdphoto" Target="../media/hdphoto132.wdp"/><Relationship Id="rId14" Type="http://schemas.openxmlformats.org/officeDocument/2006/relationships/image" Target="../media/image221.jpeg"/><Relationship Id="rId15" Type="http://schemas.openxmlformats.org/officeDocument/2006/relationships/image" Target="../media/image222.jpeg"/><Relationship Id="rId16" Type="http://schemas.openxmlformats.org/officeDocument/2006/relationships/image" Target="../media/image223.jpeg"/><Relationship Id="rId17" Type="http://schemas.openxmlformats.org/officeDocument/2006/relationships/image" Target="../media/image224.jpeg"/><Relationship Id="rId18" Type="http://schemas.microsoft.com/office/2007/relationships/hdphoto" Target="../media/hdphoto133.wdp"/><Relationship Id="rId19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jpeg"/><Relationship Id="rId3" Type="http://schemas.microsoft.com/office/2007/relationships/hdphoto" Target="../media/hdphoto127.wdp"/><Relationship Id="rId4" Type="http://schemas.openxmlformats.org/officeDocument/2006/relationships/image" Target="../media/image216.jpeg"/><Relationship Id="rId5" Type="http://schemas.microsoft.com/office/2007/relationships/hdphoto" Target="../media/hdphoto128.wdp"/><Relationship Id="rId6" Type="http://schemas.openxmlformats.org/officeDocument/2006/relationships/image" Target="../media/image217.jpeg"/><Relationship Id="rId7" Type="http://schemas.microsoft.com/office/2007/relationships/hdphoto" Target="../media/hdphoto129.wdp"/><Relationship Id="rId8" Type="http://schemas.openxmlformats.org/officeDocument/2006/relationships/image" Target="../media/image218.jpe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hdphoto" Target="../media/hdphoto137.wdp"/><Relationship Id="rId20" Type="http://schemas.openxmlformats.org/officeDocument/2006/relationships/image" Target="../media/image245.jpeg"/><Relationship Id="rId21" Type="http://schemas.openxmlformats.org/officeDocument/2006/relationships/image" Target="../media/image246.jpeg"/><Relationship Id="rId22" Type="http://schemas.openxmlformats.org/officeDocument/2006/relationships/image" Target="../media/image247.jpeg"/><Relationship Id="rId23" Type="http://schemas.openxmlformats.org/officeDocument/2006/relationships/image" Target="../media/image248.jpeg"/><Relationship Id="rId24" Type="http://schemas.openxmlformats.org/officeDocument/2006/relationships/image" Target="../media/image249.jpeg"/><Relationship Id="rId25" Type="http://schemas.openxmlformats.org/officeDocument/2006/relationships/image" Target="../media/image250.jpeg"/><Relationship Id="rId26" Type="http://schemas.microsoft.com/office/2007/relationships/hdphoto" Target="../media/hdphoto140.wdp"/><Relationship Id="rId10" Type="http://schemas.openxmlformats.org/officeDocument/2006/relationships/image" Target="../media/image237.jpeg"/><Relationship Id="rId11" Type="http://schemas.microsoft.com/office/2007/relationships/hdphoto" Target="../media/hdphoto138.wdp"/><Relationship Id="rId12" Type="http://schemas.openxmlformats.org/officeDocument/2006/relationships/image" Target="../media/image238.jpeg"/><Relationship Id="rId13" Type="http://schemas.microsoft.com/office/2007/relationships/hdphoto" Target="../media/hdphoto139.wdp"/><Relationship Id="rId14" Type="http://schemas.openxmlformats.org/officeDocument/2006/relationships/image" Target="../media/image239.jpeg"/><Relationship Id="rId15" Type="http://schemas.openxmlformats.org/officeDocument/2006/relationships/image" Target="../media/image240.jpeg"/><Relationship Id="rId16" Type="http://schemas.openxmlformats.org/officeDocument/2006/relationships/image" Target="../media/image241.jpeg"/><Relationship Id="rId17" Type="http://schemas.openxmlformats.org/officeDocument/2006/relationships/image" Target="../media/image242.jpeg"/><Relationship Id="rId18" Type="http://schemas.openxmlformats.org/officeDocument/2006/relationships/image" Target="../media/image243.jpeg"/><Relationship Id="rId19" Type="http://schemas.openxmlformats.org/officeDocument/2006/relationships/image" Target="../media/image2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jpeg"/><Relationship Id="rId3" Type="http://schemas.microsoft.com/office/2007/relationships/hdphoto" Target="../media/hdphoto134.wdp"/><Relationship Id="rId4" Type="http://schemas.openxmlformats.org/officeDocument/2006/relationships/image" Target="../media/image234.jpeg"/><Relationship Id="rId5" Type="http://schemas.microsoft.com/office/2007/relationships/hdphoto" Target="../media/hdphoto135.wdp"/><Relationship Id="rId6" Type="http://schemas.openxmlformats.org/officeDocument/2006/relationships/image" Target="../media/image235.jpeg"/><Relationship Id="rId7" Type="http://schemas.microsoft.com/office/2007/relationships/hdphoto" Target="../media/hdphoto136.wdp"/><Relationship Id="rId8" Type="http://schemas.openxmlformats.org/officeDocument/2006/relationships/image" Target="../media/image236.jpeg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hdphoto" Target="../media/hdphoto144.wdp"/><Relationship Id="rId20" Type="http://schemas.openxmlformats.org/officeDocument/2006/relationships/image" Target="../media/image263.jpeg"/><Relationship Id="rId21" Type="http://schemas.openxmlformats.org/officeDocument/2006/relationships/image" Target="../media/image264.jpeg"/><Relationship Id="rId22" Type="http://schemas.openxmlformats.org/officeDocument/2006/relationships/image" Target="../media/image265.jpeg"/><Relationship Id="rId23" Type="http://schemas.openxmlformats.org/officeDocument/2006/relationships/image" Target="../media/image266.jpeg"/><Relationship Id="rId24" Type="http://schemas.openxmlformats.org/officeDocument/2006/relationships/image" Target="../media/image267.jpeg"/><Relationship Id="rId25" Type="http://schemas.openxmlformats.org/officeDocument/2006/relationships/image" Target="../media/image268.jpeg"/><Relationship Id="rId10" Type="http://schemas.openxmlformats.org/officeDocument/2006/relationships/image" Target="../media/image255.jpeg"/><Relationship Id="rId11" Type="http://schemas.microsoft.com/office/2007/relationships/hdphoto" Target="../media/hdphoto145.wdp"/><Relationship Id="rId12" Type="http://schemas.openxmlformats.org/officeDocument/2006/relationships/image" Target="../media/image256.jpeg"/><Relationship Id="rId13" Type="http://schemas.microsoft.com/office/2007/relationships/hdphoto" Target="../media/hdphoto146.wdp"/><Relationship Id="rId14" Type="http://schemas.openxmlformats.org/officeDocument/2006/relationships/image" Target="../media/image257.jpeg"/><Relationship Id="rId15" Type="http://schemas.openxmlformats.org/officeDocument/2006/relationships/image" Target="../media/image258.jpeg"/><Relationship Id="rId16" Type="http://schemas.openxmlformats.org/officeDocument/2006/relationships/image" Target="../media/image259.jpeg"/><Relationship Id="rId17" Type="http://schemas.openxmlformats.org/officeDocument/2006/relationships/image" Target="../media/image260.jpeg"/><Relationship Id="rId18" Type="http://schemas.openxmlformats.org/officeDocument/2006/relationships/image" Target="../media/image261.jpeg"/><Relationship Id="rId19" Type="http://schemas.openxmlformats.org/officeDocument/2006/relationships/image" Target="../media/image2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1.jpeg"/><Relationship Id="rId3" Type="http://schemas.microsoft.com/office/2007/relationships/hdphoto" Target="../media/hdphoto141.wdp"/><Relationship Id="rId4" Type="http://schemas.openxmlformats.org/officeDocument/2006/relationships/image" Target="../media/image252.jpeg"/><Relationship Id="rId5" Type="http://schemas.microsoft.com/office/2007/relationships/hdphoto" Target="../media/hdphoto142.wdp"/><Relationship Id="rId6" Type="http://schemas.openxmlformats.org/officeDocument/2006/relationships/image" Target="../media/image253.jpeg"/><Relationship Id="rId7" Type="http://schemas.microsoft.com/office/2007/relationships/hdphoto" Target="../media/hdphoto143.wdp"/><Relationship Id="rId8" Type="http://schemas.openxmlformats.org/officeDocument/2006/relationships/image" Target="../media/image254.jpeg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hdphoto" Target="../media/hdphoto150.wdp"/><Relationship Id="rId20" Type="http://schemas.openxmlformats.org/officeDocument/2006/relationships/image" Target="../media/image278.jpeg"/><Relationship Id="rId21" Type="http://schemas.openxmlformats.org/officeDocument/2006/relationships/image" Target="../media/image279.jpeg"/><Relationship Id="rId22" Type="http://schemas.openxmlformats.org/officeDocument/2006/relationships/image" Target="../media/image280.jpeg"/><Relationship Id="rId23" Type="http://schemas.openxmlformats.org/officeDocument/2006/relationships/image" Target="../media/image281.jpeg"/><Relationship Id="rId24" Type="http://schemas.openxmlformats.org/officeDocument/2006/relationships/image" Target="../media/image282.jpeg"/><Relationship Id="rId25" Type="http://schemas.openxmlformats.org/officeDocument/2006/relationships/image" Target="../media/image283.jpeg"/><Relationship Id="rId26" Type="http://schemas.openxmlformats.org/officeDocument/2006/relationships/image" Target="../media/image284.jpeg"/><Relationship Id="rId27" Type="http://schemas.openxmlformats.org/officeDocument/2006/relationships/image" Target="../media/image285.jpeg"/><Relationship Id="rId28" Type="http://schemas.openxmlformats.org/officeDocument/2006/relationships/image" Target="../media/image286.jpeg"/><Relationship Id="rId10" Type="http://schemas.openxmlformats.org/officeDocument/2006/relationships/image" Target="../media/image273.jpeg"/><Relationship Id="rId11" Type="http://schemas.microsoft.com/office/2007/relationships/hdphoto" Target="../media/hdphoto151.wdp"/><Relationship Id="rId12" Type="http://schemas.openxmlformats.org/officeDocument/2006/relationships/image" Target="../media/image274.jpeg"/><Relationship Id="rId13" Type="http://schemas.microsoft.com/office/2007/relationships/hdphoto" Target="../media/hdphoto152.wdp"/><Relationship Id="rId14" Type="http://schemas.openxmlformats.org/officeDocument/2006/relationships/image" Target="../media/image275.jpeg"/><Relationship Id="rId15" Type="http://schemas.microsoft.com/office/2007/relationships/hdphoto" Target="../media/hdphoto153.wdp"/><Relationship Id="rId16" Type="http://schemas.openxmlformats.org/officeDocument/2006/relationships/image" Target="../media/image276.jpeg"/><Relationship Id="rId17" Type="http://schemas.microsoft.com/office/2007/relationships/hdphoto" Target="../media/hdphoto154.wdp"/><Relationship Id="rId18" Type="http://schemas.openxmlformats.org/officeDocument/2006/relationships/image" Target="../media/image277.jpeg"/><Relationship Id="rId19" Type="http://schemas.microsoft.com/office/2007/relationships/hdphoto" Target="../media/hdphoto15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9.jpeg"/><Relationship Id="rId3" Type="http://schemas.microsoft.com/office/2007/relationships/hdphoto" Target="../media/hdphoto147.wdp"/><Relationship Id="rId4" Type="http://schemas.openxmlformats.org/officeDocument/2006/relationships/image" Target="../media/image270.jpeg"/><Relationship Id="rId5" Type="http://schemas.microsoft.com/office/2007/relationships/hdphoto" Target="../media/hdphoto148.wdp"/><Relationship Id="rId6" Type="http://schemas.openxmlformats.org/officeDocument/2006/relationships/image" Target="../media/image271.jpeg"/><Relationship Id="rId7" Type="http://schemas.microsoft.com/office/2007/relationships/hdphoto" Target="../media/hdphoto149.wdp"/><Relationship Id="rId8" Type="http://schemas.openxmlformats.org/officeDocument/2006/relationships/image" Target="../media/image272.jpeg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hdphoto" Target="../media/hdphoto159.wdp"/><Relationship Id="rId20" Type="http://schemas.openxmlformats.org/officeDocument/2006/relationships/image" Target="../media/image301.jpeg"/><Relationship Id="rId21" Type="http://schemas.openxmlformats.org/officeDocument/2006/relationships/image" Target="../media/image302.jpeg"/><Relationship Id="rId22" Type="http://schemas.openxmlformats.org/officeDocument/2006/relationships/image" Target="../media/image303.jpeg"/><Relationship Id="rId23" Type="http://schemas.openxmlformats.org/officeDocument/2006/relationships/image" Target="../media/image304.jpeg"/><Relationship Id="rId10" Type="http://schemas.openxmlformats.org/officeDocument/2006/relationships/image" Target="../media/image291.jpeg"/><Relationship Id="rId11" Type="http://schemas.openxmlformats.org/officeDocument/2006/relationships/image" Target="../media/image292.jpeg"/><Relationship Id="rId12" Type="http://schemas.openxmlformats.org/officeDocument/2006/relationships/image" Target="../media/image293.jpeg"/><Relationship Id="rId13" Type="http://schemas.openxmlformats.org/officeDocument/2006/relationships/image" Target="../media/image294.jpeg"/><Relationship Id="rId14" Type="http://schemas.openxmlformats.org/officeDocument/2006/relationships/image" Target="../media/image295.jpeg"/><Relationship Id="rId15" Type="http://schemas.openxmlformats.org/officeDocument/2006/relationships/image" Target="../media/image296.jpeg"/><Relationship Id="rId16" Type="http://schemas.openxmlformats.org/officeDocument/2006/relationships/image" Target="../media/image297.jpeg"/><Relationship Id="rId17" Type="http://schemas.openxmlformats.org/officeDocument/2006/relationships/image" Target="../media/image298.jpeg"/><Relationship Id="rId18" Type="http://schemas.openxmlformats.org/officeDocument/2006/relationships/image" Target="../media/image299.jpeg"/><Relationship Id="rId19" Type="http://schemas.openxmlformats.org/officeDocument/2006/relationships/image" Target="../media/image30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7.jpeg"/><Relationship Id="rId3" Type="http://schemas.microsoft.com/office/2007/relationships/hdphoto" Target="../media/hdphoto156.wdp"/><Relationship Id="rId4" Type="http://schemas.openxmlformats.org/officeDocument/2006/relationships/image" Target="../media/image288.jpeg"/><Relationship Id="rId5" Type="http://schemas.microsoft.com/office/2007/relationships/hdphoto" Target="../media/hdphoto157.wdp"/><Relationship Id="rId6" Type="http://schemas.openxmlformats.org/officeDocument/2006/relationships/image" Target="../media/image289.jpeg"/><Relationship Id="rId7" Type="http://schemas.microsoft.com/office/2007/relationships/hdphoto" Target="../media/hdphoto158.wdp"/><Relationship Id="rId8" Type="http://schemas.openxmlformats.org/officeDocument/2006/relationships/image" Target="../media/image290.jpeg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hdphoto" Target="../media/hdphoto163.wdp"/><Relationship Id="rId20" Type="http://schemas.openxmlformats.org/officeDocument/2006/relationships/image" Target="../media/image317.jpeg"/><Relationship Id="rId21" Type="http://schemas.openxmlformats.org/officeDocument/2006/relationships/image" Target="../media/image318.jpeg"/><Relationship Id="rId22" Type="http://schemas.openxmlformats.org/officeDocument/2006/relationships/image" Target="../media/image319.jpeg"/><Relationship Id="rId23" Type="http://schemas.openxmlformats.org/officeDocument/2006/relationships/image" Target="../media/image320.jpeg"/><Relationship Id="rId24" Type="http://schemas.openxmlformats.org/officeDocument/2006/relationships/image" Target="../media/image321.jpeg"/><Relationship Id="rId25" Type="http://schemas.openxmlformats.org/officeDocument/2006/relationships/image" Target="../media/image322.jpeg"/><Relationship Id="rId10" Type="http://schemas.openxmlformats.org/officeDocument/2006/relationships/image" Target="../media/image309.jpeg"/><Relationship Id="rId11" Type="http://schemas.microsoft.com/office/2007/relationships/hdphoto" Target="../media/hdphoto164.wdp"/><Relationship Id="rId12" Type="http://schemas.openxmlformats.org/officeDocument/2006/relationships/image" Target="../media/image310.jpeg"/><Relationship Id="rId13" Type="http://schemas.microsoft.com/office/2007/relationships/hdphoto" Target="../media/hdphoto165.wdp"/><Relationship Id="rId14" Type="http://schemas.openxmlformats.org/officeDocument/2006/relationships/image" Target="../media/image311.jpeg"/><Relationship Id="rId15" Type="http://schemas.openxmlformats.org/officeDocument/2006/relationships/image" Target="../media/image312.jpeg"/><Relationship Id="rId16" Type="http://schemas.openxmlformats.org/officeDocument/2006/relationships/image" Target="../media/image313.jpeg"/><Relationship Id="rId17" Type="http://schemas.openxmlformats.org/officeDocument/2006/relationships/image" Target="../media/image314.jpeg"/><Relationship Id="rId18" Type="http://schemas.openxmlformats.org/officeDocument/2006/relationships/image" Target="../media/image315.jpeg"/><Relationship Id="rId19" Type="http://schemas.openxmlformats.org/officeDocument/2006/relationships/image" Target="../media/image3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5.jpeg"/><Relationship Id="rId3" Type="http://schemas.microsoft.com/office/2007/relationships/hdphoto" Target="../media/hdphoto160.wdp"/><Relationship Id="rId4" Type="http://schemas.openxmlformats.org/officeDocument/2006/relationships/image" Target="../media/image306.jpeg"/><Relationship Id="rId5" Type="http://schemas.microsoft.com/office/2007/relationships/hdphoto" Target="../media/hdphoto161.wdp"/><Relationship Id="rId6" Type="http://schemas.openxmlformats.org/officeDocument/2006/relationships/image" Target="../media/image307.jpeg"/><Relationship Id="rId7" Type="http://schemas.microsoft.com/office/2007/relationships/hdphoto" Target="../media/hdphoto162.wdp"/><Relationship Id="rId8" Type="http://schemas.openxmlformats.org/officeDocument/2006/relationships/image" Target="../media/image308.jpeg"/></Relationships>
</file>

<file path=ppt/slides/_rels/slide19.xml.rels><?xml version="1.0" encoding="UTF-8" standalone="yes"?>
<Relationships xmlns="http://schemas.openxmlformats.org/package/2006/relationships"><Relationship Id="rId9" Type="http://schemas.microsoft.com/office/2007/relationships/hdphoto" Target="../media/hdphoto169.wdp"/><Relationship Id="rId20" Type="http://schemas.openxmlformats.org/officeDocument/2006/relationships/image" Target="../media/image335.jpeg"/><Relationship Id="rId21" Type="http://schemas.openxmlformats.org/officeDocument/2006/relationships/image" Target="../media/image336.jpeg"/><Relationship Id="rId22" Type="http://schemas.openxmlformats.org/officeDocument/2006/relationships/image" Target="../media/image337.jpeg"/><Relationship Id="rId23" Type="http://schemas.openxmlformats.org/officeDocument/2006/relationships/image" Target="../media/image338.jpeg"/><Relationship Id="rId24" Type="http://schemas.openxmlformats.org/officeDocument/2006/relationships/image" Target="../media/image339.jpeg"/><Relationship Id="rId25" Type="http://schemas.openxmlformats.org/officeDocument/2006/relationships/image" Target="../media/image340.jpeg"/><Relationship Id="rId10" Type="http://schemas.openxmlformats.org/officeDocument/2006/relationships/image" Target="../media/image327.jpeg"/><Relationship Id="rId11" Type="http://schemas.microsoft.com/office/2007/relationships/hdphoto" Target="../media/hdphoto170.wdp"/><Relationship Id="rId12" Type="http://schemas.openxmlformats.org/officeDocument/2006/relationships/image" Target="../media/image328.jpeg"/><Relationship Id="rId13" Type="http://schemas.microsoft.com/office/2007/relationships/hdphoto" Target="../media/hdphoto171.wdp"/><Relationship Id="rId14" Type="http://schemas.openxmlformats.org/officeDocument/2006/relationships/image" Target="../media/image329.jpeg"/><Relationship Id="rId15" Type="http://schemas.openxmlformats.org/officeDocument/2006/relationships/image" Target="../media/image330.jpeg"/><Relationship Id="rId16" Type="http://schemas.openxmlformats.org/officeDocument/2006/relationships/image" Target="../media/image331.jpeg"/><Relationship Id="rId17" Type="http://schemas.openxmlformats.org/officeDocument/2006/relationships/image" Target="../media/image332.jpeg"/><Relationship Id="rId18" Type="http://schemas.openxmlformats.org/officeDocument/2006/relationships/image" Target="../media/image333.jpeg"/><Relationship Id="rId19" Type="http://schemas.openxmlformats.org/officeDocument/2006/relationships/image" Target="../media/image3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3.jpeg"/><Relationship Id="rId3" Type="http://schemas.microsoft.com/office/2007/relationships/hdphoto" Target="../media/hdphoto166.wdp"/><Relationship Id="rId4" Type="http://schemas.openxmlformats.org/officeDocument/2006/relationships/image" Target="../media/image324.jpeg"/><Relationship Id="rId5" Type="http://schemas.microsoft.com/office/2007/relationships/hdphoto" Target="../media/hdphoto167.wdp"/><Relationship Id="rId6" Type="http://schemas.openxmlformats.org/officeDocument/2006/relationships/image" Target="../media/image325.jpeg"/><Relationship Id="rId7" Type="http://schemas.microsoft.com/office/2007/relationships/hdphoto" Target="../media/hdphoto168.wdp"/><Relationship Id="rId8" Type="http://schemas.openxmlformats.org/officeDocument/2006/relationships/image" Target="../media/image326.jpe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hdphoto18.wdp"/><Relationship Id="rId20" Type="http://schemas.openxmlformats.org/officeDocument/2006/relationships/image" Target="../media/image31.jpeg"/><Relationship Id="rId21" Type="http://schemas.openxmlformats.org/officeDocument/2006/relationships/image" Target="../media/image32.jpeg"/><Relationship Id="rId22" Type="http://schemas.openxmlformats.org/officeDocument/2006/relationships/image" Target="../media/image33.jpeg"/><Relationship Id="rId23" Type="http://schemas.openxmlformats.org/officeDocument/2006/relationships/image" Target="../media/image34.jpeg"/><Relationship Id="rId24" Type="http://schemas.openxmlformats.org/officeDocument/2006/relationships/image" Target="../media/image35.jpeg"/><Relationship Id="rId10" Type="http://schemas.microsoft.com/office/2007/relationships/hdphoto" Target="../media/hdphoto19.wdp"/><Relationship Id="rId11" Type="http://schemas.openxmlformats.org/officeDocument/2006/relationships/image" Target="../media/image23.jpeg"/><Relationship Id="rId12" Type="http://schemas.microsoft.com/office/2007/relationships/hdphoto" Target="../media/hdphoto20.wdp"/><Relationship Id="rId13" Type="http://schemas.openxmlformats.org/officeDocument/2006/relationships/image" Target="../media/image24.jpeg"/><Relationship Id="rId14" Type="http://schemas.openxmlformats.org/officeDocument/2006/relationships/image" Target="../media/image25.jpeg"/><Relationship Id="rId15" Type="http://schemas.openxmlformats.org/officeDocument/2006/relationships/image" Target="../media/image26.jpeg"/><Relationship Id="rId16" Type="http://schemas.openxmlformats.org/officeDocument/2006/relationships/image" Target="../media/image27.jpeg"/><Relationship Id="rId17" Type="http://schemas.openxmlformats.org/officeDocument/2006/relationships/image" Target="../media/image28.jpeg"/><Relationship Id="rId18" Type="http://schemas.openxmlformats.org/officeDocument/2006/relationships/image" Target="../media/image29.jpeg"/><Relationship Id="rId19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microsoft.com/office/2007/relationships/hdphoto" Target="../media/hdphoto15.wdp"/><Relationship Id="rId4" Type="http://schemas.openxmlformats.org/officeDocument/2006/relationships/image" Target="../media/image20.jpeg"/><Relationship Id="rId5" Type="http://schemas.microsoft.com/office/2007/relationships/hdphoto" Target="../media/hdphoto16.wdp"/><Relationship Id="rId6" Type="http://schemas.openxmlformats.org/officeDocument/2006/relationships/image" Target="../media/image21.jpeg"/><Relationship Id="rId7" Type="http://schemas.microsoft.com/office/2007/relationships/hdphoto" Target="../media/hdphoto17.wdp"/><Relationship Id="rId8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hdphoto" Target="../media/hdphoto175.wdp"/><Relationship Id="rId20" Type="http://schemas.openxmlformats.org/officeDocument/2006/relationships/image" Target="../media/image350.jpeg"/><Relationship Id="rId21" Type="http://schemas.microsoft.com/office/2007/relationships/hdphoto" Target="../media/hdphoto181.wdp"/><Relationship Id="rId22" Type="http://schemas.openxmlformats.org/officeDocument/2006/relationships/image" Target="../media/image351.jpeg"/><Relationship Id="rId23" Type="http://schemas.microsoft.com/office/2007/relationships/hdphoto" Target="../media/hdphoto182.wdp"/><Relationship Id="rId24" Type="http://schemas.openxmlformats.org/officeDocument/2006/relationships/image" Target="../media/image352.jpeg"/><Relationship Id="rId25" Type="http://schemas.microsoft.com/office/2007/relationships/hdphoto" Target="../media/hdphoto183.wdp"/><Relationship Id="rId26" Type="http://schemas.openxmlformats.org/officeDocument/2006/relationships/image" Target="../media/image353.jpeg"/><Relationship Id="rId27" Type="http://schemas.openxmlformats.org/officeDocument/2006/relationships/image" Target="../media/image354.jpeg"/><Relationship Id="rId28" Type="http://schemas.openxmlformats.org/officeDocument/2006/relationships/image" Target="../media/image355.jpeg"/><Relationship Id="rId29" Type="http://schemas.openxmlformats.org/officeDocument/2006/relationships/image" Target="../media/image356.jpeg"/><Relationship Id="rId30" Type="http://schemas.openxmlformats.org/officeDocument/2006/relationships/image" Target="../media/image357.jpeg"/><Relationship Id="rId31" Type="http://schemas.openxmlformats.org/officeDocument/2006/relationships/image" Target="../media/image358.jpeg"/><Relationship Id="rId10" Type="http://schemas.openxmlformats.org/officeDocument/2006/relationships/image" Target="../media/image345.jpeg"/><Relationship Id="rId11" Type="http://schemas.microsoft.com/office/2007/relationships/hdphoto" Target="../media/hdphoto176.wdp"/><Relationship Id="rId12" Type="http://schemas.openxmlformats.org/officeDocument/2006/relationships/image" Target="../media/image346.jpeg"/><Relationship Id="rId13" Type="http://schemas.microsoft.com/office/2007/relationships/hdphoto" Target="../media/hdphoto177.wdp"/><Relationship Id="rId14" Type="http://schemas.openxmlformats.org/officeDocument/2006/relationships/image" Target="../media/image347.jpeg"/><Relationship Id="rId15" Type="http://schemas.microsoft.com/office/2007/relationships/hdphoto" Target="../media/hdphoto178.wdp"/><Relationship Id="rId16" Type="http://schemas.openxmlformats.org/officeDocument/2006/relationships/image" Target="../media/image348.jpeg"/><Relationship Id="rId17" Type="http://schemas.microsoft.com/office/2007/relationships/hdphoto" Target="../media/hdphoto179.wdp"/><Relationship Id="rId18" Type="http://schemas.openxmlformats.org/officeDocument/2006/relationships/image" Target="../media/image349.jpeg"/><Relationship Id="rId19" Type="http://schemas.microsoft.com/office/2007/relationships/hdphoto" Target="../media/hdphoto18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1.jpeg"/><Relationship Id="rId3" Type="http://schemas.microsoft.com/office/2007/relationships/hdphoto" Target="../media/hdphoto172.wdp"/><Relationship Id="rId4" Type="http://schemas.openxmlformats.org/officeDocument/2006/relationships/image" Target="../media/image342.jpeg"/><Relationship Id="rId5" Type="http://schemas.microsoft.com/office/2007/relationships/hdphoto" Target="../media/hdphoto173.wdp"/><Relationship Id="rId6" Type="http://schemas.openxmlformats.org/officeDocument/2006/relationships/image" Target="../media/image343.jpeg"/><Relationship Id="rId7" Type="http://schemas.microsoft.com/office/2007/relationships/hdphoto" Target="../media/hdphoto174.wdp"/><Relationship Id="rId8" Type="http://schemas.openxmlformats.org/officeDocument/2006/relationships/image" Target="../media/image344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4.jpeg"/><Relationship Id="rId20" Type="http://schemas.openxmlformats.org/officeDocument/2006/relationships/image" Target="../media/image374.jpeg"/><Relationship Id="rId21" Type="http://schemas.microsoft.com/office/2007/relationships/hdphoto" Target="../media/hdphoto187.wdp"/><Relationship Id="rId22" Type="http://schemas.openxmlformats.org/officeDocument/2006/relationships/image" Target="../media/image375.jpeg"/><Relationship Id="rId23" Type="http://schemas.microsoft.com/office/2007/relationships/hdphoto" Target="../media/hdphoto188.wdp"/><Relationship Id="rId24" Type="http://schemas.openxmlformats.org/officeDocument/2006/relationships/image" Target="../media/image376.jpeg"/><Relationship Id="rId10" Type="http://schemas.openxmlformats.org/officeDocument/2006/relationships/image" Target="../media/image365.jpeg"/><Relationship Id="rId11" Type="http://schemas.openxmlformats.org/officeDocument/2006/relationships/image" Target="../media/image366.jpeg"/><Relationship Id="rId12" Type="http://schemas.openxmlformats.org/officeDocument/2006/relationships/image" Target="../media/image367.jpeg"/><Relationship Id="rId13" Type="http://schemas.openxmlformats.org/officeDocument/2006/relationships/image" Target="../media/image368.jpeg"/><Relationship Id="rId14" Type="http://schemas.openxmlformats.org/officeDocument/2006/relationships/image" Target="../media/image369.jpeg"/><Relationship Id="rId15" Type="http://schemas.openxmlformats.org/officeDocument/2006/relationships/image" Target="../media/image370.jpeg"/><Relationship Id="rId16" Type="http://schemas.openxmlformats.org/officeDocument/2006/relationships/image" Target="../media/image371.jpeg"/><Relationship Id="rId17" Type="http://schemas.openxmlformats.org/officeDocument/2006/relationships/image" Target="../media/image372.jpeg"/><Relationship Id="rId18" Type="http://schemas.openxmlformats.org/officeDocument/2006/relationships/image" Target="../media/image373.jpeg"/><Relationship Id="rId19" Type="http://schemas.microsoft.com/office/2007/relationships/hdphoto" Target="../media/hdphoto18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9.jpeg"/><Relationship Id="rId3" Type="http://schemas.microsoft.com/office/2007/relationships/hdphoto" Target="../media/hdphoto184.wdp"/><Relationship Id="rId4" Type="http://schemas.openxmlformats.org/officeDocument/2006/relationships/image" Target="../media/image360.jpeg"/><Relationship Id="rId5" Type="http://schemas.microsoft.com/office/2007/relationships/hdphoto" Target="../media/hdphoto185.wdp"/><Relationship Id="rId6" Type="http://schemas.openxmlformats.org/officeDocument/2006/relationships/image" Target="../media/image361.jpeg"/><Relationship Id="rId7" Type="http://schemas.openxmlformats.org/officeDocument/2006/relationships/image" Target="../media/image362.jpeg"/><Relationship Id="rId8" Type="http://schemas.openxmlformats.org/officeDocument/2006/relationships/image" Target="../media/image3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jpeg"/><Relationship Id="rId4" Type="http://schemas.openxmlformats.org/officeDocument/2006/relationships/image" Target="../media/image379.jpeg"/><Relationship Id="rId5" Type="http://schemas.openxmlformats.org/officeDocument/2006/relationships/image" Target="../media/image380.jpeg"/><Relationship Id="rId6" Type="http://schemas.openxmlformats.org/officeDocument/2006/relationships/image" Target="../media/image381.jpeg"/><Relationship Id="rId7" Type="http://schemas.openxmlformats.org/officeDocument/2006/relationships/image" Target="../media/image38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7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jpeg"/><Relationship Id="rId20" Type="http://schemas.openxmlformats.org/officeDocument/2006/relationships/image" Target="../media/image51.jpeg"/><Relationship Id="rId21" Type="http://schemas.openxmlformats.org/officeDocument/2006/relationships/image" Target="../media/image52.jpeg"/><Relationship Id="rId22" Type="http://schemas.openxmlformats.org/officeDocument/2006/relationships/image" Target="../media/image53.jpeg"/><Relationship Id="rId10" Type="http://schemas.openxmlformats.org/officeDocument/2006/relationships/image" Target="../media/image44.jpeg"/><Relationship Id="rId11" Type="http://schemas.openxmlformats.org/officeDocument/2006/relationships/image" Target="../media/image45.jpeg"/><Relationship Id="rId12" Type="http://schemas.microsoft.com/office/2007/relationships/hdphoto" Target="../media/hdphoto21.wdp"/><Relationship Id="rId13" Type="http://schemas.openxmlformats.org/officeDocument/2006/relationships/image" Target="../media/image46.jpeg"/><Relationship Id="rId14" Type="http://schemas.microsoft.com/office/2007/relationships/hdphoto" Target="../media/hdphoto22.wdp"/><Relationship Id="rId15" Type="http://schemas.openxmlformats.org/officeDocument/2006/relationships/image" Target="../media/image47.jpeg"/><Relationship Id="rId16" Type="http://schemas.microsoft.com/office/2007/relationships/hdphoto" Target="../media/hdphoto23.wdp"/><Relationship Id="rId17" Type="http://schemas.openxmlformats.org/officeDocument/2006/relationships/image" Target="../media/image48.jpeg"/><Relationship Id="rId18" Type="http://schemas.openxmlformats.org/officeDocument/2006/relationships/image" Target="../media/image49.jpeg"/><Relationship Id="rId19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8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hdphoto27.wdp"/><Relationship Id="rId20" Type="http://schemas.openxmlformats.org/officeDocument/2006/relationships/image" Target="../media/image63.jpeg"/><Relationship Id="rId21" Type="http://schemas.openxmlformats.org/officeDocument/2006/relationships/image" Target="../media/image64.jpeg"/><Relationship Id="rId22" Type="http://schemas.openxmlformats.org/officeDocument/2006/relationships/image" Target="../media/image65.jpeg"/><Relationship Id="rId23" Type="http://schemas.openxmlformats.org/officeDocument/2006/relationships/image" Target="../media/image66.jpeg"/><Relationship Id="rId24" Type="http://schemas.microsoft.com/office/2007/relationships/hdphoto" Target="../media/hdphoto33.wdp"/><Relationship Id="rId25" Type="http://schemas.openxmlformats.org/officeDocument/2006/relationships/image" Target="../media/image67.jpeg"/><Relationship Id="rId26" Type="http://schemas.openxmlformats.org/officeDocument/2006/relationships/image" Target="../media/image68.jpeg"/><Relationship Id="rId27" Type="http://schemas.openxmlformats.org/officeDocument/2006/relationships/image" Target="../media/image69.jpeg"/><Relationship Id="rId28" Type="http://schemas.microsoft.com/office/2007/relationships/hdphoto" Target="../media/hdphoto34.wdp"/><Relationship Id="rId29" Type="http://schemas.openxmlformats.org/officeDocument/2006/relationships/image" Target="../media/image70.jpeg"/><Relationship Id="rId30" Type="http://schemas.microsoft.com/office/2007/relationships/hdphoto" Target="../media/hdphoto35.wdp"/><Relationship Id="rId31" Type="http://schemas.openxmlformats.org/officeDocument/2006/relationships/image" Target="../media/image71.jpeg"/><Relationship Id="rId32" Type="http://schemas.microsoft.com/office/2007/relationships/hdphoto" Target="../media/hdphoto36.wdp"/><Relationship Id="rId10" Type="http://schemas.openxmlformats.org/officeDocument/2006/relationships/image" Target="../media/image58.jpeg"/><Relationship Id="rId11" Type="http://schemas.microsoft.com/office/2007/relationships/hdphoto" Target="../media/hdphoto28.wdp"/><Relationship Id="rId12" Type="http://schemas.openxmlformats.org/officeDocument/2006/relationships/image" Target="../media/image59.jpeg"/><Relationship Id="rId13" Type="http://schemas.microsoft.com/office/2007/relationships/hdphoto" Target="../media/hdphoto29.wdp"/><Relationship Id="rId14" Type="http://schemas.openxmlformats.org/officeDocument/2006/relationships/image" Target="../media/image60.jpeg"/><Relationship Id="rId15" Type="http://schemas.microsoft.com/office/2007/relationships/hdphoto" Target="../media/hdphoto30.wdp"/><Relationship Id="rId16" Type="http://schemas.openxmlformats.org/officeDocument/2006/relationships/image" Target="../media/image61.jpeg"/><Relationship Id="rId17" Type="http://schemas.microsoft.com/office/2007/relationships/hdphoto" Target="../media/hdphoto31.wdp"/><Relationship Id="rId18" Type="http://schemas.openxmlformats.org/officeDocument/2006/relationships/image" Target="../media/image62.jpeg"/><Relationship Id="rId19" Type="http://schemas.microsoft.com/office/2007/relationships/hdphoto" Target="../media/hdphoto3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microsoft.com/office/2007/relationships/hdphoto" Target="../media/hdphoto24.wdp"/><Relationship Id="rId4" Type="http://schemas.openxmlformats.org/officeDocument/2006/relationships/image" Target="../media/image55.jpeg"/><Relationship Id="rId5" Type="http://schemas.microsoft.com/office/2007/relationships/hdphoto" Target="../media/hdphoto25.wdp"/><Relationship Id="rId6" Type="http://schemas.openxmlformats.org/officeDocument/2006/relationships/image" Target="../media/image56.jpeg"/><Relationship Id="rId7" Type="http://schemas.microsoft.com/office/2007/relationships/hdphoto" Target="../media/hdphoto26.wdp"/><Relationship Id="rId8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81.jpeg"/><Relationship Id="rId21" Type="http://schemas.microsoft.com/office/2007/relationships/hdphoto" Target="../media/hdphoto46.wdp"/><Relationship Id="rId22" Type="http://schemas.openxmlformats.org/officeDocument/2006/relationships/image" Target="../media/image82.jpeg"/><Relationship Id="rId23" Type="http://schemas.microsoft.com/office/2007/relationships/hdphoto" Target="../media/hdphoto47.wdp"/><Relationship Id="rId24" Type="http://schemas.openxmlformats.org/officeDocument/2006/relationships/image" Target="../media/image83.jpeg"/><Relationship Id="rId25" Type="http://schemas.microsoft.com/office/2007/relationships/hdphoto" Target="../media/hdphoto48.wdp"/><Relationship Id="rId26" Type="http://schemas.openxmlformats.org/officeDocument/2006/relationships/image" Target="../media/image84.jpeg"/><Relationship Id="rId27" Type="http://schemas.openxmlformats.org/officeDocument/2006/relationships/image" Target="../media/image85.jpeg"/><Relationship Id="rId28" Type="http://schemas.openxmlformats.org/officeDocument/2006/relationships/image" Target="../media/image86.jpeg"/><Relationship Id="rId29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3" Type="http://schemas.microsoft.com/office/2007/relationships/hdphoto" Target="../media/hdphoto37.wdp"/><Relationship Id="rId4" Type="http://schemas.openxmlformats.org/officeDocument/2006/relationships/image" Target="../media/image73.jpeg"/><Relationship Id="rId5" Type="http://schemas.microsoft.com/office/2007/relationships/hdphoto" Target="../media/hdphoto38.wdp"/><Relationship Id="rId30" Type="http://schemas.microsoft.com/office/2007/relationships/hdphoto" Target="../media/hdphoto49.wdp"/><Relationship Id="rId31" Type="http://schemas.openxmlformats.org/officeDocument/2006/relationships/image" Target="../media/image88.jpeg"/><Relationship Id="rId32" Type="http://schemas.microsoft.com/office/2007/relationships/hdphoto" Target="../media/hdphoto50.wdp"/><Relationship Id="rId9" Type="http://schemas.microsoft.com/office/2007/relationships/hdphoto" Target="../media/hdphoto40.wdp"/><Relationship Id="rId6" Type="http://schemas.openxmlformats.org/officeDocument/2006/relationships/image" Target="../media/image74.jpeg"/><Relationship Id="rId7" Type="http://schemas.microsoft.com/office/2007/relationships/hdphoto" Target="../media/hdphoto39.wdp"/><Relationship Id="rId8" Type="http://schemas.openxmlformats.org/officeDocument/2006/relationships/image" Target="../media/image75.jpeg"/><Relationship Id="rId33" Type="http://schemas.openxmlformats.org/officeDocument/2006/relationships/image" Target="../media/image89.jpeg"/><Relationship Id="rId34" Type="http://schemas.microsoft.com/office/2007/relationships/hdphoto" Target="../media/hdphoto51.wdp"/><Relationship Id="rId10" Type="http://schemas.openxmlformats.org/officeDocument/2006/relationships/image" Target="../media/image76.jpeg"/><Relationship Id="rId11" Type="http://schemas.microsoft.com/office/2007/relationships/hdphoto" Target="../media/hdphoto41.wdp"/><Relationship Id="rId12" Type="http://schemas.openxmlformats.org/officeDocument/2006/relationships/image" Target="../media/image77.jpeg"/><Relationship Id="rId13" Type="http://schemas.microsoft.com/office/2007/relationships/hdphoto" Target="../media/hdphoto42.wdp"/><Relationship Id="rId14" Type="http://schemas.openxmlformats.org/officeDocument/2006/relationships/image" Target="../media/image78.jpeg"/><Relationship Id="rId15" Type="http://schemas.microsoft.com/office/2007/relationships/hdphoto" Target="../media/hdphoto43.wdp"/><Relationship Id="rId16" Type="http://schemas.openxmlformats.org/officeDocument/2006/relationships/image" Target="../media/image79.jpeg"/><Relationship Id="rId17" Type="http://schemas.microsoft.com/office/2007/relationships/hdphoto" Target="../media/hdphoto44.wdp"/><Relationship Id="rId18" Type="http://schemas.openxmlformats.org/officeDocument/2006/relationships/image" Target="../media/image80.jpeg"/><Relationship Id="rId19" Type="http://schemas.microsoft.com/office/2007/relationships/hdphoto" Target="../media/hdphoto45.wdp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hdphoto55.wdp"/><Relationship Id="rId20" Type="http://schemas.microsoft.com/office/2007/relationships/hdphoto" Target="../media/hdphoto59.wdp"/><Relationship Id="rId21" Type="http://schemas.openxmlformats.org/officeDocument/2006/relationships/image" Target="../media/image101.jpeg"/><Relationship Id="rId22" Type="http://schemas.openxmlformats.org/officeDocument/2006/relationships/image" Target="../media/image102.jpeg"/><Relationship Id="rId23" Type="http://schemas.microsoft.com/office/2007/relationships/hdphoto" Target="../media/hdphoto60.wdp"/><Relationship Id="rId24" Type="http://schemas.openxmlformats.org/officeDocument/2006/relationships/image" Target="../media/image103.jpeg"/><Relationship Id="rId25" Type="http://schemas.microsoft.com/office/2007/relationships/hdphoto" Target="../media/hdphoto61.wdp"/><Relationship Id="rId26" Type="http://schemas.openxmlformats.org/officeDocument/2006/relationships/image" Target="../media/image104.jpeg"/><Relationship Id="rId27" Type="http://schemas.openxmlformats.org/officeDocument/2006/relationships/image" Target="../media/image105.jpeg"/><Relationship Id="rId28" Type="http://schemas.microsoft.com/office/2007/relationships/hdphoto" Target="../media/hdphoto62.wdp"/><Relationship Id="rId29" Type="http://schemas.openxmlformats.org/officeDocument/2006/relationships/image" Target="../media/image106.jpeg"/><Relationship Id="rId30" Type="http://schemas.microsoft.com/office/2007/relationships/hdphoto" Target="../media/hdphoto63.wdp"/><Relationship Id="rId31" Type="http://schemas.openxmlformats.org/officeDocument/2006/relationships/image" Target="../media/image107.jpeg"/><Relationship Id="rId32" Type="http://schemas.microsoft.com/office/2007/relationships/hdphoto" Target="../media/hdphoto64.wdp"/><Relationship Id="rId10" Type="http://schemas.openxmlformats.org/officeDocument/2006/relationships/image" Target="../media/image94.jpeg"/><Relationship Id="rId11" Type="http://schemas.microsoft.com/office/2007/relationships/hdphoto" Target="../media/hdphoto56.wdp"/><Relationship Id="rId12" Type="http://schemas.openxmlformats.org/officeDocument/2006/relationships/image" Target="../media/image95.jpeg"/><Relationship Id="rId13" Type="http://schemas.microsoft.com/office/2007/relationships/hdphoto" Target="../media/hdphoto57.wdp"/><Relationship Id="rId14" Type="http://schemas.openxmlformats.org/officeDocument/2006/relationships/image" Target="../media/image96.jpeg"/><Relationship Id="rId15" Type="http://schemas.openxmlformats.org/officeDocument/2006/relationships/image" Target="../media/image97.jpeg"/><Relationship Id="rId16" Type="http://schemas.microsoft.com/office/2007/relationships/hdphoto" Target="../media/hdphoto58.wdp"/><Relationship Id="rId17" Type="http://schemas.openxmlformats.org/officeDocument/2006/relationships/image" Target="../media/image98.jpeg"/><Relationship Id="rId18" Type="http://schemas.openxmlformats.org/officeDocument/2006/relationships/image" Target="../media/image99.jpeg"/><Relationship Id="rId19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Relationship Id="rId3" Type="http://schemas.microsoft.com/office/2007/relationships/hdphoto" Target="../media/hdphoto52.wdp"/><Relationship Id="rId4" Type="http://schemas.openxmlformats.org/officeDocument/2006/relationships/image" Target="../media/image91.jpeg"/><Relationship Id="rId5" Type="http://schemas.microsoft.com/office/2007/relationships/hdphoto" Target="../media/hdphoto53.wdp"/><Relationship Id="rId6" Type="http://schemas.openxmlformats.org/officeDocument/2006/relationships/image" Target="../media/image92.jpeg"/><Relationship Id="rId7" Type="http://schemas.microsoft.com/office/2007/relationships/hdphoto" Target="../media/hdphoto54.wdp"/><Relationship Id="rId8" Type="http://schemas.openxmlformats.org/officeDocument/2006/relationships/image" Target="../media/image93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3.jpeg"/><Relationship Id="rId20" Type="http://schemas.openxmlformats.org/officeDocument/2006/relationships/image" Target="../media/image123.jpeg"/><Relationship Id="rId21" Type="http://schemas.openxmlformats.org/officeDocument/2006/relationships/image" Target="../media/image124.jpeg"/><Relationship Id="rId22" Type="http://schemas.openxmlformats.org/officeDocument/2006/relationships/image" Target="../media/image125.jpeg"/><Relationship Id="rId10" Type="http://schemas.openxmlformats.org/officeDocument/2006/relationships/image" Target="../media/image114.jpeg"/><Relationship Id="rId11" Type="http://schemas.openxmlformats.org/officeDocument/2006/relationships/image" Target="../media/image115.jpeg"/><Relationship Id="rId12" Type="http://schemas.openxmlformats.org/officeDocument/2006/relationships/image" Target="../media/image116.jpeg"/><Relationship Id="rId13" Type="http://schemas.openxmlformats.org/officeDocument/2006/relationships/image" Target="../media/image117.jpeg"/><Relationship Id="rId14" Type="http://schemas.openxmlformats.org/officeDocument/2006/relationships/image" Target="../media/image118.jpeg"/><Relationship Id="rId15" Type="http://schemas.openxmlformats.org/officeDocument/2006/relationships/image" Target="../media/image119.jpeg"/><Relationship Id="rId16" Type="http://schemas.openxmlformats.org/officeDocument/2006/relationships/image" Target="../media/image120.jpeg"/><Relationship Id="rId17" Type="http://schemas.microsoft.com/office/2007/relationships/hdphoto" Target="../media/hdphoto67.wdp"/><Relationship Id="rId18" Type="http://schemas.openxmlformats.org/officeDocument/2006/relationships/image" Target="../media/image121.jpeg"/><Relationship Id="rId19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Relationship Id="rId3" Type="http://schemas.openxmlformats.org/officeDocument/2006/relationships/image" Target="../media/image109.jpeg"/><Relationship Id="rId4" Type="http://schemas.microsoft.com/office/2007/relationships/hdphoto" Target="../media/hdphoto65.wdp"/><Relationship Id="rId5" Type="http://schemas.openxmlformats.org/officeDocument/2006/relationships/image" Target="../media/image110.jpeg"/><Relationship Id="rId6" Type="http://schemas.openxmlformats.org/officeDocument/2006/relationships/image" Target="../media/image111.jpeg"/><Relationship Id="rId7" Type="http://schemas.openxmlformats.org/officeDocument/2006/relationships/image" Target="../media/image112.jpeg"/><Relationship Id="rId8" Type="http://schemas.microsoft.com/office/2007/relationships/hdphoto" Target="../media/hdphoto66.wdp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hdphoto" Target="../media/hdphoto70.wdp"/><Relationship Id="rId20" Type="http://schemas.openxmlformats.org/officeDocument/2006/relationships/image" Target="../media/image139.jpeg"/><Relationship Id="rId21" Type="http://schemas.openxmlformats.org/officeDocument/2006/relationships/image" Target="../media/image140.jpeg"/><Relationship Id="rId22" Type="http://schemas.openxmlformats.org/officeDocument/2006/relationships/image" Target="../media/image141.jpeg"/><Relationship Id="rId23" Type="http://schemas.microsoft.com/office/2007/relationships/hdphoto" Target="../media/hdphoto73.wdp"/><Relationship Id="rId24" Type="http://schemas.openxmlformats.org/officeDocument/2006/relationships/image" Target="../media/image142.jpeg"/><Relationship Id="rId25" Type="http://schemas.openxmlformats.org/officeDocument/2006/relationships/image" Target="../media/image143.jpeg"/><Relationship Id="rId10" Type="http://schemas.openxmlformats.org/officeDocument/2006/relationships/image" Target="../media/image131.jpeg"/><Relationship Id="rId11" Type="http://schemas.microsoft.com/office/2007/relationships/hdphoto" Target="../media/hdphoto71.wdp"/><Relationship Id="rId12" Type="http://schemas.openxmlformats.org/officeDocument/2006/relationships/image" Target="../media/image132.jpeg"/><Relationship Id="rId13" Type="http://schemas.openxmlformats.org/officeDocument/2006/relationships/image" Target="../media/image133.jpeg"/><Relationship Id="rId14" Type="http://schemas.openxmlformats.org/officeDocument/2006/relationships/image" Target="../media/image134.jpeg"/><Relationship Id="rId15" Type="http://schemas.openxmlformats.org/officeDocument/2006/relationships/image" Target="../media/image135.jpeg"/><Relationship Id="rId16" Type="http://schemas.openxmlformats.org/officeDocument/2006/relationships/image" Target="../media/image136.jpeg"/><Relationship Id="rId17" Type="http://schemas.openxmlformats.org/officeDocument/2006/relationships/image" Target="../media/image137.jpeg"/><Relationship Id="rId18" Type="http://schemas.openxmlformats.org/officeDocument/2006/relationships/image" Target="../media/image138.jpeg"/><Relationship Id="rId19" Type="http://schemas.microsoft.com/office/2007/relationships/hdphoto" Target="../media/hdphoto7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Relationship Id="rId3" Type="http://schemas.openxmlformats.org/officeDocument/2006/relationships/image" Target="../media/image127.jpeg"/><Relationship Id="rId4" Type="http://schemas.microsoft.com/office/2007/relationships/hdphoto" Target="../media/hdphoto68.wdp"/><Relationship Id="rId5" Type="http://schemas.openxmlformats.org/officeDocument/2006/relationships/image" Target="../media/image128.jpeg"/><Relationship Id="rId6" Type="http://schemas.openxmlformats.org/officeDocument/2006/relationships/image" Target="../media/image129.jpeg"/><Relationship Id="rId7" Type="http://schemas.microsoft.com/office/2007/relationships/hdphoto" Target="../media/hdphoto69.wdp"/><Relationship Id="rId8" Type="http://schemas.openxmlformats.org/officeDocument/2006/relationships/image" Target="../media/image130.jpeg"/></Relationships>
</file>

<file path=ppt/slides/_rels/slide9.xml.rels><?xml version="1.0" encoding="UTF-8" standalone="yes"?>
<Relationships xmlns="http://schemas.openxmlformats.org/package/2006/relationships"><Relationship Id="rId20" Type="http://schemas.microsoft.com/office/2007/relationships/hdphoto" Target="../media/hdphoto83.wdp"/><Relationship Id="rId21" Type="http://schemas.openxmlformats.org/officeDocument/2006/relationships/image" Target="../media/image153.jpeg"/><Relationship Id="rId22" Type="http://schemas.microsoft.com/office/2007/relationships/hdphoto" Target="../media/hdphoto84.wdp"/><Relationship Id="rId23" Type="http://schemas.openxmlformats.org/officeDocument/2006/relationships/image" Target="../media/image154.jpeg"/><Relationship Id="rId24" Type="http://schemas.microsoft.com/office/2007/relationships/hdphoto" Target="../media/hdphoto85.wdp"/><Relationship Id="rId25" Type="http://schemas.openxmlformats.org/officeDocument/2006/relationships/image" Target="../media/image155.jpeg"/><Relationship Id="rId26" Type="http://schemas.microsoft.com/office/2007/relationships/hdphoto" Target="../media/hdphoto86.wdp"/><Relationship Id="rId27" Type="http://schemas.openxmlformats.org/officeDocument/2006/relationships/image" Target="../media/image156.jpeg"/><Relationship Id="rId28" Type="http://schemas.microsoft.com/office/2007/relationships/hdphoto" Target="../media/hdphoto87.wdp"/><Relationship Id="rId29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eg"/><Relationship Id="rId3" Type="http://schemas.microsoft.com/office/2007/relationships/hdphoto" Target="../media/hdphoto74.wdp"/><Relationship Id="rId4" Type="http://schemas.openxmlformats.org/officeDocument/2006/relationships/image" Target="../media/image145.jpeg"/><Relationship Id="rId5" Type="http://schemas.microsoft.com/office/2007/relationships/hdphoto" Target="../media/hdphoto75.wdp"/><Relationship Id="rId30" Type="http://schemas.microsoft.com/office/2007/relationships/hdphoto" Target="../media/hdphoto88.wdp"/><Relationship Id="rId31" Type="http://schemas.openxmlformats.org/officeDocument/2006/relationships/image" Target="../media/image158.jpeg"/><Relationship Id="rId32" Type="http://schemas.openxmlformats.org/officeDocument/2006/relationships/image" Target="../media/image159.jpeg"/><Relationship Id="rId9" Type="http://schemas.openxmlformats.org/officeDocument/2006/relationships/image" Target="../media/image147.jpeg"/><Relationship Id="rId6" Type="http://schemas.openxmlformats.org/officeDocument/2006/relationships/image" Target="../media/image146.jpeg"/><Relationship Id="rId7" Type="http://schemas.microsoft.com/office/2007/relationships/hdphoto" Target="../media/hdphoto76.wdp"/><Relationship Id="rId8" Type="http://schemas.microsoft.com/office/2007/relationships/hdphoto" Target="../media/hdphoto77.wdp"/><Relationship Id="rId33" Type="http://schemas.openxmlformats.org/officeDocument/2006/relationships/image" Target="../media/image160.jpeg"/><Relationship Id="rId10" Type="http://schemas.microsoft.com/office/2007/relationships/hdphoto" Target="../media/hdphoto78.wdp"/><Relationship Id="rId11" Type="http://schemas.openxmlformats.org/officeDocument/2006/relationships/image" Target="../media/image148.jpeg"/><Relationship Id="rId12" Type="http://schemas.microsoft.com/office/2007/relationships/hdphoto" Target="../media/hdphoto79.wdp"/><Relationship Id="rId13" Type="http://schemas.openxmlformats.org/officeDocument/2006/relationships/image" Target="../media/image149.jpeg"/><Relationship Id="rId14" Type="http://schemas.microsoft.com/office/2007/relationships/hdphoto" Target="../media/hdphoto80.wdp"/><Relationship Id="rId15" Type="http://schemas.openxmlformats.org/officeDocument/2006/relationships/image" Target="../media/image150.jpeg"/><Relationship Id="rId16" Type="http://schemas.microsoft.com/office/2007/relationships/hdphoto" Target="../media/hdphoto81.wdp"/><Relationship Id="rId17" Type="http://schemas.openxmlformats.org/officeDocument/2006/relationships/image" Target="../media/image151.jpeg"/><Relationship Id="rId18" Type="http://schemas.microsoft.com/office/2007/relationships/hdphoto" Target="../media/hdphoto82.wdp"/><Relationship Id="rId19" Type="http://schemas.openxmlformats.org/officeDocument/2006/relationships/image" Target="../media/image1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1af2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3"/>
          </a:xfrm>
          <a:prstGeom prst="rect">
            <a:avLst/>
          </a:prstGeom>
        </p:spPr>
      </p:pic>
      <p:pic>
        <p:nvPicPr>
          <p:cNvPr id="48" name="Picture 47" descr="1af3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7686"/>
            <a:ext cx="1828800" cy="1376993"/>
          </a:xfrm>
          <a:prstGeom prst="rect">
            <a:avLst/>
          </a:prstGeom>
        </p:spPr>
      </p:pic>
      <p:pic>
        <p:nvPicPr>
          <p:cNvPr id="49" name="Picture 48" descr="1bf2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069" y="3198669"/>
            <a:ext cx="1828800" cy="1376993"/>
          </a:xfrm>
          <a:prstGeom prst="rect">
            <a:avLst/>
          </a:prstGeom>
        </p:spPr>
      </p:pic>
      <p:pic>
        <p:nvPicPr>
          <p:cNvPr id="50" name="Picture 49" descr="1bf3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069" y="4626070"/>
            <a:ext cx="1828800" cy="1376993"/>
          </a:xfrm>
          <a:prstGeom prst="rect">
            <a:avLst/>
          </a:prstGeom>
        </p:spPr>
      </p:pic>
      <p:pic>
        <p:nvPicPr>
          <p:cNvPr id="51" name="Picture 50" descr="1cf2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738" y="3198669"/>
            <a:ext cx="1828800" cy="1376993"/>
          </a:xfrm>
          <a:prstGeom prst="rect">
            <a:avLst/>
          </a:prstGeom>
        </p:spPr>
      </p:pic>
      <p:pic>
        <p:nvPicPr>
          <p:cNvPr id="52" name="Picture 51" descr="1cf3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738" y="4626070"/>
            <a:ext cx="1828800" cy="1376993"/>
          </a:xfrm>
          <a:prstGeom prst="rect">
            <a:avLst/>
          </a:prstGeom>
        </p:spPr>
      </p:pic>
      <p:pic>
        <p:nvPicPr>
          <p:cNvPr id="53" name="Picture 52" descr="1af4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56" name="Picture 55" descr="1cf4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738" y="6053471"/>
            <a:ext cx="1828800" cy="1376994"/>
          </a:xfrm>
          <a:prstGeom prst="rect">
            <a:avLst/>
          </a:prstGeom>
        </p:spPr>
      </p:pic>
      <p:pic>
        <p:nvPicPr>
          <p:cNvPr id="21" name="Picture 20" descr="1af1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3"/>
            <a:ext cx="1828800" cy="1376993"/>
          </a:xfrm>
          <a:prstGeom prst="rect">
            <a:avLst/>
          </a:prstGeom>
        </p:spPr>
      </p:pic>
      <p:pic>
        <p:nvPicPr>
          <p:cNvPr id="24" name="Picture 23" descr="1bf1.jpg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069" y="344153"/>
            <a:ext cx="1828800" cy="1376993"/>
          </a:xfrm>
          <a:prstGeom prst="rect">
            <a:avLst/>
          </a:prstGeom>
        </p:spPr>
      </p:pic>
      <p:pic>
        <p:nvPicPr>
          <p:cNvPr id="27" name="Picture 26" descr="1cf1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738" y="344153"/>
            <a:ext cx="1828800" cy="137699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895646"/>
            <a:ext cx="88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SC5314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0" y="2238556"/>
            <a:ext cx="79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SN250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64430" y="369747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64430" y="517356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5933" y="652536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54" name="Picture 53" descr="1af5.jpg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55" name="Picture 54" descr="1bf4.jpg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069" y="6053471"/>
            <a:ext cx="1828800" cy="1376994"/>
          </a:xfrm>
          <a:prstGeom prst="rect">
            <a:avLst/>
          </a:prstGeom>
        </p:spPr>
      </p:pic>
      <p:pic>
        <p:nvPicPr>
          <p:cNvPr id="57" name="Picture 56" descr="1cf5.jpg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738" y="7480874"/>
            <a:ext cx="1828800" cy="1376994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205933" y="795247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pic>
        <p:nvPicPr>
          <p:cNvPr id="66" name="Picture 65" descr="1af2.jpg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67" name="Picture 66" descr="1bf2.jpg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069" y="1770747"/>
            <a:ext cx="1828800" cy="1376994"/>
          </a:xfrm>
          <a:prstGeom prst="rect">
            <a:avLst/>
          </a:prstGeom>
        </p:spPr>
      </p:pic>
      <p:pic>
        <p:nvPicPr>
          <p:cNvPr id="68" name="Picture 67" descr="1cf2.jpg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738" y="1774497"/>
            <a:ext cx="1828800" cy="1376994"/>
          </a:xfrm>
          <a:prstGeom prst="rect">
            <a:avLst/>
          </a:prstGeom>
        </p:spPr>
      </p:pic>
      <p:pic>
        <p:nvPicPr>
          <p:cNvPr id="2" name="Picture 1" descr="1f1.jpg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140" y="7480874"/>
            <a:ext cx="1828800" cy="13769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4267" y="6859"/>
            <a:ext cx="1013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FBS solid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933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540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544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593</a:t>
            </a:r>
            <a:endParaRPr lang="en-US" dirty="0"/>
          </a:p>
        </p:txBody>
      </p:sp>
      <p:pic>
        <p:nvPicPr>
          <p:cNvPr id="15" name="Picture 14" descr="2af12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2bf12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769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2cf12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18" name="Picture 17" descr="2af13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20" name="Picture 19" descr="2bf13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674" y="1770747"/>
            <a:ext cx="1828800" cy="1376994"/>
          </a:xfrm>
          <a:prstGeom prst="rect">
            <a:avLst/>
          </a:prstGeom>
        </p:spPr>
      </p:pic>
      <p:pic>
        <p:nvPicPr>
          <p:cNvPr id="26" name="Picture 25" descr="2cf13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27" name="Picture 26" descr="2af14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28" name="Picture 27" descr="2bf14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194266"/>
            <a:ext cx="1828800" cy="1376994"/>
          </a:xfrm>
          <a:prstGeom prst="rect">
            <a:avLst/>
          </a:prstGeom>
        </p:spPr>
      </p:pic>
      <p:pic>
        <p:nvPicPr>
          <p:cNvPr id="29" name="Picture 28" descr="2cf14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194266"/>
            <a:ext cx="1828800" cy="1376994"/>
          </a:xfrm>
          <a:prstGeom prst="rect">
            <a:avLst/>
          </a:prstGeom>
        </p:spPr>
      </p:pic>
      <p:pic>
        <p:nvPicPr>
          <p:cNvPr id="30" name="Picture 29" descr="2af15.jpg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5982"/>
            <a:ext cx="1828800" cy="1376994"/>
          </a:xfrm>
          <a:prstGeom prst="rect">
            <a:avLst/>
          </a:prstGeom>
        </p:spPr>
      </p:pic>
      <p:pic>
        <p:nvPicPr>
          <p:cNvPr id="31" name="Picture 30" descr="2bf15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5982"/>
            <a:ext cx="1828800" cy="1376994"/>
          </a:xfrm>
          <a:prstGeom prst="rect">
            <a:avLst/>
          </a:prstGeom>
        </p:spPr>
      </p:pic>
      <p:pic>
        <p:nvPicPr>
          <p:cNvPr id="32" name="Picture 31" descr="2cf15.jpg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5982"/>
            <a:ext cx="1828800" cy="1376994"/>
          </a:xfrm>
          <a:prstGeom prst="rect">
            <a:avLst/>
          </a:prstGeom>
        </p:spPr>
      </p:pic>
      <p:pic>
        <p:nvPicPr>
          <p:cNvPr id="33" name="Picture 32" descr="2af16.jpg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99" y="7501881"/>
            <a:ext cx="1828800" cy="1376994"/>
          </a:xfrm>
          <a:prstGeom prst="rect">
            <a:avLst/>
          </a:prstGeom>
        </p:spPr>
      </p:pic>
      <p:pic>
        <p:nvPicPr>
          <p:cNvPr id="34" name="Picture 33" descr="2bf16.jpg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501881"/>
            <a:ext cx="1828800" cy="1376994"/>
          </a:xfrm>
          <a:prstGeom prst="rect">
            <a:avLst/>
          </a:prstGeom>
        </p:spPr>
      </p:pic>
      <p:pic>
        <p:nvPicPr>
          <p:cNvPr id="35" name="Picture 34" descr="2cf16.jpg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521587"/>
            <a:ext cx="1828800" cy="1376994"/>
          </a:xfrm>
          <a:prstGeom prst="rect">
            <a:avLst/>
          </a:prstGeom>
        </p:spPr>
      </p:pic>
      <p:pic>
        <p:nvPicPr>
          <p:cNvPr id="36" name="Picture 35" descr="1af11.jpg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04923"/>
            <a:ext cx="1828800" cy="1376994"/>
          </a:xfrm>
          <a:prstGeom prst="rect">
            <a:avLst/>
          </a:prstGeom>
        </p:spPr>
      </p:pic>
      <p:pic>
        <p:nvPicPr>
          <p:cNvPr id="37" name="Picture 36" descr="1bf11.jpg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4616789"/>
            <a:ext cx="1828800" cy="1376994"/>
          </a:xfrm>
          <a:prstGeom prst="rect">
            <a:avLst/>
          </a:prstGeom>
        </p:spPr>
      </p:pic>
      <p:pic>
        <p:nvPicPr>
          <p:cNvPr id="38" name="Picture 37" descr="1cf11.jpg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4616789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643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660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664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665</a:t>
            </a:r>
            <a:endParaRPr lang="en-US" dirty="0"/>
          </a:p>
        </p:txBody>
      </p:sp>
      <p:pic>
        <p:nvPicPr>
          <p:cNvPr id="15" name="Picture 14" descr="3af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38825"/>
            <a:ext cx="1828800" cy="1376994"/>
          </a:xfrm>
          <a:prstGeom prst="rect">
            <a:avLst/>
          </a:prstGeom>
        </p:spPr>
      </p:pic>
      <p:pic>
        <p:nvPicPr>
          <p:cNvPr id="16" name="Picture 15" descr="3bf1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3cf1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38825"/>
            <a:ext cx="1828800" cy="1376994"/>
          </a:xfrm>
          <a:prstGeom prst="rect">
            <a:avLst/>
          </a:prstGeom>
        </p:spPr>
      </p:pic>
      <p:pic>
        <p:nvPicPr>
          <p:cNvPr id="18" name="Picture 17" descr="3af2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13" y="6058030"/>
            <a:ext cx="1828800" cy="1376994"/>
          </a:xfrm>
          <a:prstGeom prst="rect">
            <a:avLst/>
          </a:prstGeom>
        </p:spPr>
      </p:pic>
      <p:pic>
        <p:nvPicPr>
          <p:cNvPr id="20" name="Picture 19" descr="3bf2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8030"/>
            <a:ext cx="1828800" cy="1376994"/>
          </a:xfrm>
          <a:prstGeom prst="rect">
            <a:avLst/>
          </a:prstGeom>
        </p:spPr>
      </p:pic>
      <p:pic>
        <p:nvPicPr>
          <p:cNvPr id="26" name="Picture 25" descr="3cf2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27" name="Picture 26" descr="3af3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13" y="7501881"/>
            <a:ext cx="1828800" cy="1376994"/>
          </a:xfrm>
          <a:prstGeom prst="rect">
            <a:avLst/>
          </a:prstGeom>
        </p:spPr>
      </p:pic>
      <p:pic>
        <p:nvPicPr>
          <p:cNvPr id="28" name="Picture 27" descr="3bf3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91701"/>
            <a:ext cx="1828800" cy="1376994"/>
          </a:xfrm>
          <a:prstGeom prst="rect">
            <a:avLst/>
          </a:prstGeom>
        </p:spPr>
      </p:pic>
      <p:pic>
        <p:nvPicPr>
          <p:cNvPr id="29" name="Picture 28" descr="3cf3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30" name="Picture 29" descr="1fbs4a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31" name="Picture 30" descr="1bfbs4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32" name="Picture 31" descr="1cfbs4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33" name="Picture 32" descr="1af12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13" y="1770747"/>
            <a:ext cx="1828800" cy="1376994"/>
          </a:xfrm>
          <a:prstGeom prst="rect">
            <a:avLst/>
          </a:prstGeom>
        </p:spPr>
      </p:pic>
      <p:pic>
        <p:nvPicPr>
          <p:cNvPr id="34" name="Picture 33" descr="1bf12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0747"/>
            <a:ext cx="1828800" cy="1376994"/>
          </a:xfrm>
          <a:prstGeom prst="rect">
            <a:avLst/>
          </a:prstGeom>
        </p:spPr>
      </p:pic>
      <p:pic>
        <p:nvPicPr>
          <p:cNvPr id="35" name="Picture 34" descr="1cf12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36" name="Picture 35" descr="1af13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13" y="4626069"/>
            <a:ext cx="1828800" cy="1376994"/>
          </a:xfrm>
          <a:prstGeom prst="rect">
            <a:avLst/>
          </a:prstGeom>
        </p:spPr>
      </p:pic>
      <p:pic>
        <p:nvPicPr>
          <p:cNvPr id="37" name="Picture 36" descr="1bf13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626" y="4622319"/>
            <a:ext cx="1828800" cy="1376994"/>
          </a:xfrm>
          <a:prstGeom prst="rect">
            <a:avLst/>
          </a:prstGeom>
        </p:spPr>
      </p:pic>
      <p:pic>
        <p:nvPicPr>
          <p:cNvPr id="38" name="Picture 37" descr="1cf13.jp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4626069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674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678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683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687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690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692</a:t>
            </a:r>
            <a:endParaRPr lang="en-US" dirty="0"/>
          </a:p>
        </p:txBody>
      </p:sp>
      <p:pic>
        <p:nvPicPr>
          <p:cNvPr id="15" name="Picture 14" descr="3af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3bf4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17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3cf4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46" y="340402"/>
            <a:ext cx="1828800" cy="1376994"/>
          </a:xfrm>
          <a:prstGeom prst="rect">
            <a:avLst/>
          </a:prstGeom>
        </p:spPr>
      </p:pic>
      <p:pic>
        <p:nvPicPr>
          <p:cNvPr id="18" name="Picture 17" descr="3af5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20" name="Picture 19" descr="3bf5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17" y="3201092"/>
            <a:ext cx="1828800" cy="1376994"/>
          </a:xfrm>
          <a:prstGeom prst="rect">
            <a:avLst/>
          </a:prstGeom>
        </p:spPr>
      </p:pic>
      <p:pic>
        <p:nvPicPr>
          <p:cNvPr id="26" name="Picture 25" descr="3cf5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46" y="3201092"/>
            <a:ext cx="1828800" cy="1376994"/>
          </a:xfrm>
          <a:prstGeom prst="rect">
            <a:avLst/>
          </a:prstGeom>
        </p:spPr>
      </p:pic>
      <p:pic>
        <p:nvPicPr>
          <p:cNvPr id="27" name="Picture 26" descr="3af6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28" name="Picture 27" descr="3bf6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4626069"/>
            <a:ext cx="1828800" cy="1376994"/>
          </a:xfrm>
          <a:prstGeom prst="rect">
            <a:avLst/>
          </a:prstGeom>
        </p:spPr>
      </p:pic>
      <p:pic>
        <p:nvPicPr>
          <p:cNvPr id="29" name="Picture 28" descr="3cf6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1213" y="4626069"/>
            <a:ext cx="1828800" cy="1376994"/>
          </a:xfrm>
          <a:prstGeom prst="rect">
            <a:avLst/>
          </a:prstGeom>
        </p:spPr>
      </p:pic>
      <p:pic>
        <p:nvPicPr>
          <p:cNvPr id="30" name="Picture 29" descr="3af7.jpg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31" name="Picture 30" descr="3bf7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8030"/>
            <a:ext cx="1828800" cy="1376994"/>
          </a:xfrm>
          <a:prstGeom prst="rect">
            <a:avLst/>
          </a:prstGeom>
        </p:spPr>
      </p:pic>
      <p:pic>
        <p:nvPicPr>
          <p:cNvPr id="32" name="Picture 31" descr="3cf7.jpg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910" y="6058030"/>
            <a:ext cx="1828800" cy="1376994"/>
          </a:xfrm>
          <a:prstGeom prst="rect">
            <a:avLst/>
          </a:prstGeom>
        </p:spPr>
      </p:pic>
      <p:pic>
        <p:nvPicPr>
          <p:cNvPr id="33" name="Picture 32" descr="1af14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34" name="Picture 33" descr="1bf14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1770747"/>
            <a:ext cx="1828800" cy="1376994"/>
          </a:xfrm>
          <a:prstGeom prst="rect">
            <a:avLst/>
          </a:prstGeom>
        </p:spPr>
      </p:pic>
      <p:pic>
        <p:nvPicPr>
          <p:cNvPr id="35" name="Picture 34" descr="1cf14.jp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46" y="1770747"/>
            <a:ext cx="1828800" cy="1376994"/>
          </a:xfrm>
          <a:prstGeom prst="rect">
            <a:avLst/>
          </a:prstGeom>
        </p:spPr>
      </p:pic>
      <p:pic>
        <p:nvPicPr>
          <p:cNvPr id="36" name="Picture 35" descr="1af15.jpg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37" name="Picture 36" descr="1bf15.jpg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400" y="7480874"/>
            <a:ext cx="1828800" cy="1376994"/>
          </a:xfrm>
          <a:prstGeom prst="rect">
            <a:avLst/>
          </a:prstGeom>
        </p:spPr>
      </p:pic>
      <p:pic>
        <p:nvPicPr>
          <p:cNvPr id="38" name="Picture 37" descr="1cf15.jpg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96440" y="7480874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724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726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728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733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746</a:t>
            </a:r>
            <a:endParaRPr lang="en-US" dirty="0"/>
          </a:p>
        </p:txBody>
      </p:sp>
      <p:pic>
        <p:nvPicPr>
          <p:cNvPr id="15" name="Picture 14" descr="3af8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8997"/>
            <a:ext cx="1828800" cy="1376994"/>
          </a:xfrm>
          <a:prstGeom prst="rect">
            <a:avLst/>
          </a:prstGeom>
        </p:spPr>
      </p:pic>
      <p:pic>
        <p:nvPicPr>
          <p:cNvPr id="16" name="Picture 15" descr="3bf8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8997"/>
            <a:ext cx="1828800" cy="1376994"/>
          </a:xfrm>
          <a:prstGeom prst="rect">
            <a:avLst/>
          </a:prstGeom>
        </p:spPr>
      </p:pic>
      <p:pic>
        <p:nvPicPr>
          <p:cNvPr id="17" name="Picture 16" descr="3cf8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18" name="Picture 17" descr="3af9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501881"/>
            <a:ext cx="1828800" cy="1376994"/>
          </a:xfrm>
          <a:prstGeom prst="rect">
            <a:avLst/>
          </a:prstGeom>
        </p:spPr>
      </p:pic>
      <p:pic>
        <p:nvPicPr>
          <p:cNvPr id="20" name="Picture 19" descr="3bf9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7501881"/>
            <a:ext cx="1828800" cy="1376994"/>
          </a:xfrm>
          <a:prstGeom prst="rect">
            <a:avLst/>
          </a:prstGeom>
        </p:spPr>
      </p:pic>
      <p:pic>
        <p:nvPicPr>
          <p:cNvPr id="26" name="Picture 25" descr="3cf9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501881"/>
            <a:ext cx="1828800" cy="1376994"/>
          </a:xfrm>
          <a:prstGeom prst="rect">
            <a:avLst/>
          </a:prstGeom>
        </p:spPr>
      </p:pic>
      <p:pic>
        <p:nvPicPr>
          <p:cNvPr id="27" name="Picture 26" descr="1fbs5a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28" name="Picture 27" descr="1bfbs5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025" y="6054280"/>
            <a:ext cx="1828800" cy="1376994"/>
          </a:xfrm>
          <a:prstGeom prst="rect">
            <a:avLst/>
          </a:prstGeom>
        </p:spPr>
      </p:pic>
      <p:pic>
        <p:nvPicPr>
          <p:cNvPr id="29" name="Picture 28" descr="1cfbs5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30" name="Picture 29" descr="1af16.jpg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31" name="Picture 30" descr="1bf16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32" name="Picture 31" descr="1cf16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33" name="Picture 32" descr="2af4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34" name="Picture 33" descr="2bf4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73869" y="3201092"/>
            <a:ext cx="1828800" cy="1376994"/>
          </a:xfrm>
          <a:prstGeom prst="rect">
            <a:avLst/>
          </a:prstGeom>
        </p:spPr>
      </p:pic>
      <p:pic>
        <p:nvPicPr>
          <p:cNvPr id="35" name="Picture 34" descr="2cf4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36" name="Picture 35" descr="2af5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37" name="Picture 36" descr="2bf5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73869" y="4622319"/>
            <a:ext cx="1828800" cy="1376994"/>
          </a:xfrm>
          <a:prstGeom prst="rect">
            <a:avLst/>
          </a:prstGeom>
        </p:spPr>
      </p:pic>
      <p:pic>
        <p:nvPicPr>
          <p:cNvPr id="38" name="Picture 37" descr="2cf5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53727" y="4677286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748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750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770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776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786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791</a:t>
            </a:r>
            <a:endParaRPr lang="en-US" dirty="0"/>
          </a:p>
        </p:txBody>
      </p:sp>
      <p:pic>
        <p:nvPicPr>
          <p:cNvPr id="15" name="Picture 14" descr="3af1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3bf10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3cf10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18" name="Picture 17" descr="3af11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20" name="Picture 19" descr="3bf11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4626069"/>
            <a:ext cx="1828800" cy="1376994"/>
          </a:xfrm>
          <a:prstGeom prst="rect">
            <a:avLst/>
          </a:prstGeom>
        </p:spPr>
      </p:pic>
      <p:pic>
        <p:nvPicPr>
          <p:cNvPr id="26" name="Picture 25" descr="3cf11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2319"/>
            <a:ext cx="1828800" cy="1376994"/>
          </a:xfrm>
          <a:prstGeom prst="rect">
            <a:avLst/>
          </a:prstGeom>
        </p:spPr>
      </p:pic>
      <p:pic>
        <p:nvPicPr>
          <p:cNvPr id="27" name="Picture 26" descr="2afbs9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28" name="Picture 27" descr="2bfbs9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6049668"/>
            <a:ext cx="1828800" cy="1376994"/>
          </a:xfrm>
          <a:prstGeom prst="rect">
            <a:avLst/>
          </a:prstGeom>
        </p:spPr>
      </p:pic>
      <p:pic>
        <p:nvPicPr>
          <p:cNvPr id="29" name="Picture 28" descr="2cfbs9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30" name="Picture 29" descr="2afbs10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31" name="Picture 30" descr="2bfbs10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66626" y="7480874"/>
            <a:ext cx="1828800" cy="1376994"/>
          </a:xfrm>
          <a:prstGeom prst="rect">
            <a:avLst/>
          </a:prstGeom>
        </p:spPr>
      </p:pic>
      <p:pic>
        <p:nvPicPr>
          <p:cNvPr id="32" name="Picture 31" descr="2cfbs10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33" name="Picture 32" descr="2af6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34" name="Picture 33" descr="2bf6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626" y="3201092"/>
            <a:ext cx="1828800" cy="1376994"/>
          </a:xfrm>
          <a:prstGeom prst="rect">
            <a:avLst/>
          </a:prstGeom>
        </p:spPr>
      </p:pic>
      <p:pic>
        <p:nvPicPr>
          <p:cNvPr id="35" name="Picture 34" descr="2cf6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36" name="Picture 35" descr="1af10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37" name="Picture 36" descr="2af10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1770747"/>
            <a:ext cx="1828800" cy="1376994"/>
          </a:xfrm>
          <a:prstGeom prst="rect">
            <a:avLst/>
          </a:prstGeom>
        </p:spPr>
      </p:pic>
      <p:pic>
        <p:nvPicPr>
          <p:cNvPr id="38" name="Picture 37" descr="3af10.jpg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795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796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809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812</a:t>
            </a:r>
            <a:endParaRPr lang="en-US" dirty="0"/>
          </a:p>
        </p:txBody>
      </p:sp>
      <p:pic>
        <p:nvPicPr>
          <p:cNvPr id="15" name="Picture 14" descr="3af12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16" name="Picture 15" descr="3bf12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4152"/>
            <a:ext cx="1828800" cy="1376994"/>
          </a:xfrm>
          <a:prstGeom prst="rect">
            <a:avLst/>
          </a:prstGeom>
        </p:spPr>
      </p:pic>
      <p:pic>
        <p:nvPicPr>
          <p:cNvPr id="17" name="Picture 16" descr="3cf12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18" name="Picture 17" descr="3af13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20" name="Picture 19" descr="3bf13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0747"/>
            <a:ext cx="1828800" cy="1376994"/>
          </a:xfrm>
          <a:prstGeom prst="rect">
            <a:avLst/>
          </a:prstGeom>
        </p:spPr>
      </p:pic>
      <p:pic>
        <p:nvPicPr>
          <p:cNvPr id="26" name="Picture 25" descr="3cf13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27" name="Picture 26" descr="1fbs6a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28" name="Picture 27" descr="1bfbs6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025" y="4626069"/>
            <a:ext cx="1828800" cy="1376994"/>
          </a:xfrm>
          <a:prstGeom prst="rect">
            <a:avLst/>
          </a:prstGeom>
        </p:spPr>
      </p:pic>
      <p:pic>
        <p:nvPicPr>
          <p:cNvPr id="29" name="Picture 28" descr="1cfbs6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30" name="Picture 29" descr="2afbs11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31" name="Picture 30" descr="2bfbs11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025" y="3204842"/>
            <a:ext cx="1828800" cy="1376994"/>
          </a:xfrm>
          <a:prstGeom prst="rect">
            <a:avLst/>
          </a:prstGeom>
        </p:spPr>
      </p:pic>
      <p:pic>
        <p:nvPicPr>
          <p:cNvPr id="32" name="Picture 31" descr="2cfbs11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3201092"/>
            <a:ext cx="1828800" cy="1376994"/>
          </a:xfrm>
          <a:prstGeom prst="rect">
            <a:avLst/>
          </a:prstGeom>
        </p:spPr>
      </p:pic>
      <p:pic>
        <p:nvPicPr>
          <p:cNvPr id="33" name="Picture 32" descr="2af7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34" name="Picture 33" descr="2bf7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45918"/>
            <a:ext cx="1828800" cy="1376994"/>
          </a:xfrm>
          <a:prstGeom prst="rect">
            <a:avLst/>
          </a:prstGeom>
        </p:spPr>
      </p:pic>
      <p:pic>
        <p:nvPicPr>
          <p:cNvPr id="35" name="Picture 34" descr="2cf7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36" name="Picture 35" descr="2af8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4624"/>
            <a:ext cx="1828800" cy="1376994"/>
          </a:xfrm>
          <a:prstGeom prst="rect">
            <a:avLst/>
          </a:prstGeom>
        </p:spPr>
      </p:pic>
      <p:pic>
        <p:nvPicPr>
          <p:cNvPr id="37" name="Picture 36" descr="2bf8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626" y="7484624"/>
            <a:ext cx="1828800" cy="1376994"/>
          </a:xfrm>
          <a:prstGeom prst="rect">
            <a:avLst/>
          </a:prstGeom>
        </p:spPr>
      </p:pic>
      <p:pic>
        <p:nvPicPr>
          <p:cNvPr id="38" name="Picture 37" descr="2cf8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2013" y="7484624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822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831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863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875</a:t>
            </a:r>
            <a:endParaRPr lang="en-US" dirty="0"/>
          </a:p>
        </p:txBody>
      </p:sp>
      <p:pic>
        <p:nvPicPr>
          <p:cNvPr id="15" name="Picture 14" descr="3af1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16" name="Picture 15" descr="3bf14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069" y="344152"/>
            <a:ext cx="1828800" cy="1376994"/>
          </a:xfrm>
          <a:prstGeom prst="rect">
            <a:avLst/>
          </a:prstGeom>
        </p:spPr>
      </p:pic>
      <p:pic>
        <p:nvPicPr>
          <p:cNvPr id="17" name="Picture 16" descr="3cf14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18" name="Picture 17" descr="3af15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20" name="Picture 19" descr="3bf15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069" y="3214508"/>
            <a:ext cx="1828800" cy="1376994"/>
          </a:xfrm>
          <a:prstGeom prst="rect">
            <a:avLst/>
          </a:prstGeom>
        </p:spPr>
      </p:pic>
      <p:pic>
        <p:nvPicPr>
          <p:cNvPr id="26" name="Picture 25" descr="3cf15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27" name="Picture 26" descr="3af16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501881"/>
            <a:ext cx="1828800" cy="1376994"/>
          </a:xfrm>
          <a:prstGeom prst="rect">
            <a:avLst/>
          </a:prstGeom>
        </p:spPr>
      </p:pic>
      <p:pic>
        <p:nvPicPr>
          <p:cNvPr id="28" name="Picture 27" descr="3bf16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069" y="7503722"/>
            <a:ext cx="1828800" cy="1376994"/>
          </a:xfrm>
          <a:prstGeom prst="rect">
            <a:avLst/>
          </a:prstGeom>
        </p:spPr>
      </p:pic>
      <p:pic>
        <p:nvPicPr>
          <p:cNvPr id="29" name="Picture 28" descr="3cf16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503722"/>
            <a:ext cx="1828800" cy="1376994"/>
          </a:xfrm>
          <a:prstGeom prst="rect">
            <a:avLst/>
          </a:prstGeom>
        </p:spPr>
      </p:pic>
      <p:pic>
        <p:nvPicPr>
          <p:cNvPr id="30" name="Picture 29" descr="1fbs7a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31" name="Picture 30" descr="1bfbs7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069" y="6054280"/>
            <a:ext cx="1828800" cy="1376994"/>
          </a:xfrm>
          <a:prstGeom prst="rect">
            <a:avLst/>
          </a:prstGeom>
        </p:spPr>
      </p:pic>
      <p:pic>
        <p:nvPicPr>
          <p:cNvPr id="32" name="Picture 31" descr="1cfbs7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33" name="Picture 32" descr="2af9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34" name="Picture 33" descr="2bf9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4626069"/>
            <a:ext cx="1828800" cy="1376994"/>
          </a:xfrm>
          <a:prstGeom prst="rect">
            <a:avLst/>
          </a:prstGeom>
        </p:spPr>
      </p:pic>
      <p:pic>
        <p:nvPicPr>
          <p:cNvPr id="35" name="Picture 34" descr="2cf9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36" name="Picture 35" descr="1af11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37" name="Picture 36" descr="2af11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069" y="1774497"/>
            <a:ext cx="1828800" cy="1376994"/>
          </a:xfrm>
          <a:prstGeom prst="rect">
            <a:avLst/>
          </a:prstGeom>
        </p:spPr>
      </p:pic>
      <p:pic>
        <p:nvPicPr>
          <p:cNvPr id="38" name="Picture 37" descr="3af11.jp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4497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881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882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918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938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941</a:t>
            </a:r>
            <a:endParaRPr lang="en-US" dirty="0"/>
          </a:p>
        </p:txBody>
      </p:sp>
      <p:pic>
        <p:nvPicPr>
          <p:cNvPr id="15" name="Picture 14" descr="4bf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3201092"/>
            <a:ext cx="1828800" cy="1376994"/>
          </a:xfrm>
          <a:prstGeom prst="rect">
            <a:avLst/>
          </a:prstGeom>
        </p:spPr>
      </p:pic>
      <p:pic>
        <p:nvPicPr>
          <p:cNvPr id="16" name="Picture 15" descr="4cf1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17" name="Picture 16" descr="4bf2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7484624"/>
            <a:ext cx="1828800" cy="1376994"/>
          </a:xfrm>
          <a:prstGeom prst="rect">
            <a:avLst/>
          </a:prstGeom>
        </p:spPr>
      </p:pic>
      <p:pic>
        <p:nvPicPr>
          <p:cNvPr id="18" name="Picture 17" descr="4cf2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20" name="Picture 19" descr="1fbs8a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26" name="Picture 25" descr="1bfbs8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025" y="1774497"/>
            <a:ext cx="1828800" cy="1376994"/>
          </a:xfrm>
          <a:prstGeom prst="rect">
            <a:avLst/>
          </a:prstGeom>
        </p:spPr>
      </p:pic>
      <p:pic>
        <p:nvPicPr>
          <p:cNvPr id="27" name="Picture 26" descr="1cfbs8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28" name="Picture 27" descr="1fbs9a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29" name="Picture 28" descr="1bfbs9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025" y="6054280"/>
            <a:ext cx="1828800" cy="1376994"/>
          </a:xfrm>
          <a:prstGeom prst="rect">
            <a:avLst/>
          </a:prstGeom>
        </p:spPr>
      </p:pic>
      <p:pic>
        <p:nvPicPr>
          <p:cNvPr id="30" name="Picture 29" descr="1cfbs9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31" name="Picture 30" descr="2af10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32" name="Picture 31" descr="2bf10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0813" y="340402"/>
            <a:ext cx="1828800" cy="1376994"/>
          </a:xfrm>
          <a:prstGeom prst="rect">
            <a:avLst/>
          </a:prstGeom>
        </p:spPr>
      </p:pic>
      <p:pic>
        <p:nvPicPr>
          <p:cNvPr id="33" name="Picture 32" descr="2cf10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34" name="Picture 33" descr="2af11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35" name="Picture 34" descr="2bf11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0813" y="4626069"/>
            <a:ext cx="1828800" cy="1376994"/>
          </a:xfrm>
          <a:prstGeom prst="rect">
            <a:avLst/>
          </a:prstGeom>
        </p:spPr>
      </p:pic>
      <p:pic>
        <p:nvPicPr>
          <p:cNvPr id="36" name="Picture 35" descr="2cf11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2" name="Picture 1" descr="1f2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3" name="Picture 2" descr="1f3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189" y="7508232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944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957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969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973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976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992</a:t>
            </a:r>
            <a:endParaRPr lang="en-US" dirty="0"/>
          </a:p>
        </p:txBody>
      </p:sp>
      <p:pic>
        <p:nvPicPr>
          <p:cNvPr id="15" name="Picture 14" descr="4bf3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17" y="1765340"/>
            <a:ext cx="1828800" cy="1376994"/>
          </a:xfrm>
          <a:prstGeom prst="rect">
            <a:avLst/>
          </a:prstGeom>
        </p:spPr>
      </p:pic>
      <p:pic>
        <p:nvPicPr>
          <p:cNvPr id="16" name="Picture 15" descr="4cf3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65340"/>
            <a:ext cx="1828800" cy="1376994"/>
          </a:xfrm>
          <a:prstGeom prst="rect">
            <a:avLst/>
          </a:prstGeom>
        </p:spPr>
      </p:pic>
      <p:pic>
        <p:nvPicPr>
          <p:cNvPr id="17" name="Picture 16" descr="4bf4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8030"/>
            <a:ext cx="1828800" cy="1376994"/>
          </a:xfrm>
          <a:prstGeom prst="rect">
            <a:avLst/>
          </a:prstGeom>
        </p:spPr>
      </p:pic>
      <p:pic>
        <p:nvPicPr>
          <p:cNvPr id="18" name="Picture 17" descr="4cf4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20" name="Picture 19" descr="4bf5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17" y="7484624"/>
            <a:ext cx="1828800" cy="1376994"/>
          </a:xfrm>
          <a:prstGeom prst="rect">
            <a:avLst/>
          </a:prstGeom>
        </p:spPr>
      </p:pic>
      <p:pic>
        <p:nvPicPr>
          <p:cNvPr id="26" name="Picture 25" descr="4cf5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4624"/>
            <a:ext cx="1828800" cy="1376994"/>
          </a:xfrm>
          <a:prstGeom prst="rect">
            <a:avLst/>
          </a:prstGeom>
        </p:spPr>
      </p:pic>
      <p:pic>
        <p:nvPicPr>
          <p:cNvPr id="27" name="Picture 26" descr="1fbs10a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28" name="Picture 27" descr="1bfbs10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17" y="4622319"/>
            <a:ext cx="1828800" cy="1376994"/>
          </a:xfrm>
          <a:prstGeom prst="rect">
            <a:avLst/>
          </a:prstGeom>
        </p:spPr>
      </p:pic>
      <p:pic>
        <p:nvPicPr>
          <p:cNvPr id="29" name="Picture 28" descr="1cfbs10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2319"/>
            <a:ext cx="1828800" cy="1376994"/>
          </a:xfrm>
          <a:prstGeom prst="rect">
            <a:avLst/>
          </a:prstGeom>
        </p:spPr>
      </p:pic>
      <p:pic>
        <p:nvPicPr>
          <p:cNvPr id="30" name="Picture 29" descr="2af12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31" name="Picture 30" descr="2bf12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32" name="Picture 31" descr="2cf12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33" name="Picture 32" descr="2af13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199515"/>
            <a:ext cx="1828800" cy="1376994"/>
          </a:xfrm>
          <a:prstGeom prst="rect">
            <a:avLst/>
          </a:prstGeom>
        </p:spPr>
      </p:pic>
      <p:pic>
        <p:nvPicPr>
          <p:cNvPr id="34" name="Picture 33" descr="2bf13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73869" y="3199515"/>
            <a:ext cx="1828800" cy="1376994"/>
          </a:xfrm>
          <a:prstGeom prst="rect">
            <a:avLst/>
          </a:prstGeom>
        </p:spPr>
      </p:pic>
      <p:pic>
        <p:nvPicPr>
          <p:cNvPr id="35" name="Picture 34" descr="2cf13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199515"/>
            <a:ext cx="1828800" cy="1376994"/>
          </a:xfrm>
          <a:prstGeom prst="rect">
            <a:avLst/>
          </a:prstGeom>
        </p:spPr>
      </p:pic>
      <p:pic>
        <p:nvPicPr>
          <p:cNvPr id="3" name="Picture 2" descr="1f4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65340"/>
            <a:ext cx="1828800" cy="1376994"/>
          </a:xfrm>
          <a:prstGeom prst="rect">
            <a:avLst/>
          </a:prstGeom>
        </p:spPr>
      </p:pic>
      <p:pic>
        <p:nvPicPr>
          <p:cNvPr id="4" name="Picture 3" descr="1f5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72467"/>
            <a:ext cx="1828800" cy="1376994"/>
          </a:xfrm>
          <a:prstGeom prst="rect">
            <a:avLst/>
          </a:prstGeom>
        </p:spPr>
      </p:pic>
      <p:pic>
        <p:nvPicPr>
          <p:cNvPr id="5" name="Picture 4" descr="1f6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96" y="7508232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1463" y="89564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463" y="223855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1018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463" y="369747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1463" y="517356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1463" y="652536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1463" y="795247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1039</a:t>
            </a:r>
            <a:endParaRPr lang="en-US" dirty="0"/>
          </a:p>
        </p:txBody>
      </p:sp>
      <p:pic>
        <p:nvPicPr>
          <p:cNvPr id="15" name="Picture 14" descr="4bf6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6069"/>
            <a:ext cx="1828800" cy="1376994"/>
          </a:xfrm>
          <a:prstGeom prst="rect">
            <a:avLst/>
          </a:prstGeom>
        </p:spPr>
      </p:pic>
      <p:pic>
        <p:nvPicPr>
          <p:cNvPr id="16" name="Picture 15" descr="4cf6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17" name="Picture 16" descr="4bf7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8030"/>
            <a:ext cx="1828800" cy="1376994"/>
          </a:xfrm>
          <a:prstGeom prst="rect">
            <a:avLst/>
          </a:prstGeom>
        </p:spPr>
      </p:pic>
      <p:pic>
        <p:nvPicPr>
          <p:cNvPr id="18" name="Picture 17" descr="4cf7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20" name="Picture 19" descr="4bf8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746" y="7480874"/>
            <a:ext cx="1828800" cy="1376994"/>
          </a:xfrm>
          <a:prstGeom prst="rect">
            <a:avLst/>
          </a:prstGeom>
        </p:spPr>
      </p:pic>
      <p:pic>
        <p:nvPicPr>
          <p:cNvPr id="26" name="Picture 25" descr="4cf8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4624"/>
            <a:ext cx="1828800" cy="1376994"/>
          </a:xfrm>
          <a:prstGeom prst="rect">
            <a:avLst/>
          </a:prstGeom>
        </p:spPr>
      </p:pic>
      <p:pic>
        <p:nvPicPr>
          <p:cNvPr id="27" name="Picture 26" descr="1fbs11a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28" name="Picture 27" descr="1bfbs11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4152"/>
            <a:ext cx="1828800" cy="1376994"/>
          </a:xfrm>
          <a:prstGeom prst="rect">
            <a:avLst/>
          </a:prstGeom>
        </p:spPr>
      </p:pic>
      <p:pic>
        <p:nvPicPr>
          <p:cNvPr id="29" name="Picture 28" descr="1cfbs11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30" name="Picture 29" descr="2afbs12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31" name="Picture 30" descr="2bfbs12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7746" y="1770747"/>
            <a:ext cx="1828800" cy="1376994"/>
          </a:xfrm>
          <a:prstGeom prst="rect">
            <a:avLst/>
          </a:prstGeom>
        </p:spPr>
      </p:pic>
      <p:pic>
        <p:nvPicPr>
          <p:cNvPr id="32" name="Picture 31" descr="2cfbs12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33" name="Picture 32" descr="2af14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34" name="Picture 33" descr="2bf14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7746" y="3201092"/>
            <a:ext cx="1828800" cy="1376994"/>
          </a:xfrm>
          <a:prstGeom prst="rect">
            <a:avLst/>
          </a:prstGeom>
        </p:spPr>
      </p:pic>
      <p:pic>
        <p:nvPicPr>
          <p:cNvPr id="35" name="Picture 34" descr="2cf14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2" name="Picture 1" descr="1f7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3" name="Picture 2" descr="1f8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9649"/>
            <a:ext cx="1828800" cy="1376994"/>
          </a:xfrm>
          <a:prstGeom prst="rect">
            <a:avLst/>
          </a:prstGeom>
        </p:spPr>
      </p:pic>
      <p:pic>
        <p:nvPicPr>
          <p:cNvPr id="4" name="Picture 3" descr="1f9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7496997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1bf7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0747"/>
            <a:ext cx="1828800" cy="137699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4400" y="89564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84400" y="223855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84400" y="369747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84400" y="517356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57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84400" y="652536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58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4400" y="795247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pic>
        <p:nvPicPr>
          <p:cNvPr id="33" name="Picture 32" descr="1cf7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34" name="Picture 33" descr="1bf6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35" name="Picture 34" descr="1af6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36" name="Picture 35" descr="1cf7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38" name="Picture 37" descr="1af7.jpg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39" name="Picture 38" descr="1fbs1a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40" name="Picture 39" descr="1bfbs1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41" name="Picture 40" descr="1cfbs1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42" name="Picture 41" descr="1fbs14a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43" name="Picture 42" descr="1bfbs14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2319"/>
            <a:ext cx="1828800" cy="1376994"/>
          </a:xfrm>
          <a:prstGeom prst="rect">
            <a:avLst/>
          </a:prstGeom>
        </p:spPr>
      </p:pic>
      <p:pic>
        <p:nvPicPr>
          <p:cNvPr id="44" name="Picture 43" descr="1cfbs14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45" name="Picture 44" descr="1fbs15a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46" name="Picture 45" descr="1bfbs15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6058030"/>
            <a:ext cx="1828800" cy="1376994"/>
          </a:xfrm>
          <a:prstGeom prst="rect">
            <a:avLst/>
          </a:prstGeom>
        </p:spPr>
      </p:pic>
      <p:pic>
        <p:nvPicPr>
          <p:cNvPr id="47" name="Picture 46" descr="1cfbs15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48" name="Picture 47" descr="1bfbs16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4624"/>
            <a:ext cx="1828800" cy="1376994"/>
          </a:xfrm>
          <a:prstGeom prst="rect">
            <a:avLst/>
          </a:prstGeom>
        </p:spPr>
      </p:pic>
      <p:pic>
        <p:nvPicPr>
          <p:cNvPr id="49" name="Picture 48" descr="1cfbs16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7484624"/>
            <a:ext cx="1828800" cy="1376994"/>
          </a:xfrm>
          <a:prstGeom prst="rect">
            <a:avLst/>
          </a:prstGeom>
        </p:spPr>
      </p:pic>
      <p:pic>
        <p:nvPicPr>
          <p:cNvPr id="50" name="Picture 49" descr="1fbs16a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4624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02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1463" y="89564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1054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463" y="223855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1071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463" y="369747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1072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1463" y="517356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1074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1463" y="652536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1076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1463" y="795247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1095</a:t>
            </a:r>
            <a:endParaRPr lang="en-US" dirty="0"/>
          </a:p>
        </p:txBody>
      </p:sp>
      <p:pic>
        <p:nvPicPr>
          <p:cNvPr id="15" name="Picture 14" descr="4bf9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4cf9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4bf10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7746" y="1774497"/>
            <a:ext cx="1828800" cy="1376994"/>
          </a:xfrm>
          <a:prstGeom prst="rect">
            <a:avLst/>
          </a:prstGeom>
        </p:spPr>
      </p:pic>
      <p:pic>
        <p:nvPicPr>
          <p:cNvPr id="18" name="Picture 17" descr="4cf10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20" name="Picture 19" descr="4bf11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746" y="3201092"/>
            <a:ext cx="1828800" cy="1376994"/>
          </a:xfrm>
          <a:prstGeom prst="rect">
            <a:avLst/>
          </a:prstGeom>
        </p:spPr>
      </p:pic>
      <p:pic>
        <p:nvPicPr>
          <p:cNvPr id="26" name="Picture 25" descr="4cf11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27" name="Picture 26" descr="4bf12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2319"/>
            <a:ext cx="1828800" cy="1376994"/>
          </a:xfrm>
          <a:prstGeom prst="rect">
            <a:avLst/>
          </a:prstGeom>
        </p:spPr>
      </p:pic>
      <p:pic>
        <p:nvPicPr>
          <p:cNvPr id="28" name="Picture 27" descr="4cf12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2319"/>
            <a:ext cx="1828800" cy="1376994"/>
          </a:xfrm>
          <a:prstGeom prst="rect">
            <a:avLst/>
          </a:prstGeom>
        </p:spPr>
      </p:pic>
      <p:pic>
        <p:nvPicPr>
          <p:cNvPr id="29" name="Picture 28" descr="4bf13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746" y="6054280"/>
            <a:ext cx="1828800" cy="1376994"/>
          </a:xfrm>
          <a:prstGeom prst="rect">
            <a:avLst/>
          </a:prstGeom>
        </p:spPr>
      </p:pic>
      <p:pic>
        <p:nvPicPr>
          <p:cNvPr id="30" name="Picture 29" descr="4cf13.jpg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31" name="Picture 30" descr="4bf14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746" y="7480874"/>
            <a:ext cx="1828800" cy="1376994"/>
          </a:xfrm>
          <a:prstGeom prst="rect">
            <a:avLst/>
          </a:prstGeom>
        </p:spPr>
      </p:pic>
      <p:pic>
        <p:nvPicPr>
          <p:cNvPr id="32" name="Picture 31" descr="4cf14.jpg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2" name="Picture 1" descr="1f10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3" name="Picture 2" descr="1f11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5248"/>
            <a:ext cx="1828800" cy="1376994"/>
          </a:xfrm>
          <a:prstGeom prst="rect">
            <a:avLst/>
          </a:prstGeom>
        </p:spPr>
      </p:pic>
      <p:pic>
        <p:nvPicPr>
          <p:cNvPr id="4" name="Picture 3" descr="1f12.jp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5" name="Picture 4" descr="1f13.jp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6" name="Picture 5" descr="1f14.jpg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7" name="Picture 6" descr="1f15.jpg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501881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1463" y="89564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1098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463" y="223855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1108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463" y="369747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1119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1463" y="517356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1128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1463" y="652536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1133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1463" y="795247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1139</a:t>
            </a:r>
            <a:endParaRPr lang="en-US" dirty="0"/>
          </a:p>
        </p:txBody>
      </p:sp>
      <p:pic>
        <p:nvPicPr>
          <p:cNvPr id="15" name="Picture 14" descr="4bf15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042" y="1774497"/>
            <a:ext cx="1828800" cy="1376994"/>
          </a:xfrm>
          <a:prstGeom prst="rect">
            <a:avLst/>
          </a:prstGeom>
        </p:spPr>
      </p:pic>
      <p:pic>
        <p:nvPicPr>
          <p:cNvPr id="16" name="Picture 15" descr="4cf15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17" name="Picture 16" descr="1fbs12a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18" name="Picture 17" descr="1cfbs1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2319"/>
            <a:ext cx="1828800" cy="1376994"/>
          </a:xfrm>
          <a:prstGeom prst="rect">
            <a:avLst/>
          </a:prstGeom>
        </p:spPr>
      </p:pic>
      <p:pic>
        <p:nvPicPr>
          <p:cNvPr id="2" name="Picture 1" descr="1bfbs1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545" y="4625418"/>
            <a:ext cx="1828800" cy="1376994"/>
          </a:xfrm>
          <a:prstGeom prst="rect">
            <a:avLst/>
          </a:prstGeom>
        </p:spPr>
      </p:pic>
      <p:pic>
        <p:nvPicPr>
          <p:cNvPr id="20" name="Picture 19" descr="2afbs13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26" name="Picture 25" descr="2bfbs13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0042" y="6054280"/>
            <a:ext cx="1828800" cy="1376994"/>
          </a:xfrm>
          <a:prstGeom prst="rect">
            <a:avLst/>
          </a:prstGeom>
        </p:spPr>
      </p:pic>
      <p:pic>
        <p:nvPicPr>
          <p:cNvPr id="27" name="Picture 26" descr="2cfbs13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6054280"/>
            <a:ext cx="1828800" cy="1376994"/>
          </a:xfrm>
          <a:prstGeom prst="rect">
            <a:avLst/>
          </a:prstGeom>
        </p:spPr>
      </p:pic>
      <p:pic>
        <p:nvPicPr>
          <p:cNvPr id="28" name="Picture 27" descr="2afbs14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29" name="Picture 28" descr="2bfbs14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042" y="7484624"/>
            <a:ext cx="1828800" cy="1376994"/>
          </a:xfrm>
          <a:prstGeom prst="rect">
            <a:avLst/>
          </a:prstGeom>
        </p:spPr>
      </p:pic>
      <p:pic>
        <p:nvPicPr>
          <p:cNvPr id="30" name="Picture 29" descr="2cfbs14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7480874"/>
            <a:ext cx="1828800" cy="1376994"/>
          </a:xfrm>
          <a:prstGeom prst="rect">
            <a:avLst/>
          </a:prstGeom>
        </p:spPr>
      </p:pic>
      <p:pic>
        <p:nvPicPr>
          <p:cNvPr id="31" name="Picture 30" descr="2af15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0599" y="344152"/>
            <a:ext cx="1828800" cy="1376994"/>
          </a:xfrm>
          <a:prstGeom prst="rect">
            <a:avLst/>
          </a:prstGeom>
        </p:spPr>
      </p:pic>
      <p:pic>
        <p:nvPicPr>
          <p:cNvPr id="32" name="Picture 31" descr="2bf15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0042" y="344152"/>
            <a:ext cx="1828800" cy="1376994"/>
          </a:xfrm>
          <a:prstGeom prst="rect">
            <a:avLst/>
          </a:prstGeom>
        </p:spPr>
      </p:pic>
      <p:pic>
        <p:nvPicPr>
          <p:cNvPr id="33" name="Picture 32" descr="2cf15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34" name="Picture 33" descr="1119f1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35" name="Picture 34" descr="1119f2.jpg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3201092"/>
            <a:ext cx="1828800" cy="1376994"/>
          </a:xfrm>
          <a:prstGeom prst="rect">
            <a:avLst/>
          </a:prstGeom>
        </p:spPr>
      </p:pic>
      <p:pic>
        <p:nvPicPr>
          <p:cNvPr id="36" name="Picture 35" descr="1119f3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3" name="Picture 2" descr="1f16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99" y="1774497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1463" y="89564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1147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463" y="223855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1149</a:t>
            </a:r>
            <a:endParaRPr lang="en-US" dirty="0"/>
          </a:p>
        </p:txBody>
      </p:sp>
      <p:pic>
        <p:nvPicPr>
          <p:cNvPr id="26" name="Picture 25" descr="1fbs13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28" name="Picture 27" descr="1cfbs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879" y="340402"/>
            <a:ext cx="1828800" cy="1376994"/>
          </a:xfrm>
          <a:prstGeom prst="rect">
            <a:avLst/>
          </a:prstGeom>
        </p:spPr>
      </p:pic>
      <p:pic>
        <p:nvPicPr>
          <p:cNvPr id="2" name="Picture 1" descr="1bfbs1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29" name="Picture 28" descr="2afbs1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803706"/>
            <a:ext cx="1828800" cy="1376994"/>
          </a:xfrm>
          <a:prstGeom prst="rect">
            <a:avLst/>
          </a:prstGeom>
        </p:spPr>
      </p:pic>
      <p:pic>
        <p:nvPicPr>
          <p:cNvPr id="30" name="Picture 29" descr="2bfbs1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680" y="1803706"/>
            <a:ext cx="1828800" cy="1376994"/>
          </a:xfrm>
          <a:prstGeom prst="rect">
            <a:avLst/>
          </a:prstGeom>
        </p:spPr>
      </p:pic>
      <p:pic>
        <p:nvPicPr>
          <p:cNvPr id="31" name="Picture 30" descr="2cfbs1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879" y="1770747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42897" y="89564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2897" y="223855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4400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4400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4400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4400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129</a:t>
            </a:r>
            <a:endParaRPr lang="en-US" dirty="0"/>
          </a:p>
        </p:txBody>
      </p:sp>
      <p:pic>
        <p:nvPicPr>
          <p:cNvPr id="16" name="Picture 15" descr="2afbs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09" y="1774497"/>
            <a:ext cx="1828800" cy="1376994"/>
          </a:xfrm>
          <a:prstGeom prst="rect">
            <a:avLst/>
          </a:prstGeom>
        </p:spPr>
      </p:pic>
      <p:pic>
        <p:nvPicPr>
          <p:cNvPr id="17" name="Picture 16" descr="2bfbs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0747"/>
            <a:ext cx="1828800" cy="1376994"/>
          </a:xfrm>
          <a:prstGeom prst="rect">
            <a:avLst/>
          </a:prstGeom>
        </p:spPr>
      </p:pic>
      <p:pic>
        <p:nvPicPr>
          <p:cNvPr id="18" name="Picture 17" descr="2cfbs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20" name="Picture 19" descr="2afbs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501881"/>
            <a:ext cx="1828800" cy="1376994"/>
          </a:xfrm>
          <a:prstGeom prst="rect">
            <a:avLst/>
          </a:prstGeom>
        </p:spPr>
      </p:pic>
      <p:pic>
        <p:nvPicPr>
          <p:cNvPr id="26" name="Picture 25" descr="2bfbs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7480874"/>
            <a:ext cx="1828800" cy="1376994"/>
          </a:xfrm>
          <a:prstGeom prst="rect">
            <a:avLst/>
          </a:prstGeom>
        </p:spPr>
      </p:pic>
      <p:pic>
        <p:nvPicPr>
          <p:cNvPr id="27" name="Picture 26" descr="2cfbs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7480874"/>
            <a:ext cx="1828800" cy="1376994"/>
          </a:xfrm>
          <a:prstGeom prst="rect">
            <a:avLst/>
          </a:prstGeom>
        </p:spPr>
      </p:pic>
      <p:pic>
        <p:nvPicPr>
          <p:cNvPr id="28" name="Picture 27" descr="2af1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29" name="Picture 28" descr="2bf16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30" name="Picture 29" descr="2cf16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3201092"/>
            <a:ext cx="1828800" cy="1376994"/>
          </a:xfrm>
          <a:prstGeom prst="rect">
            <a:avLst/>
          </a:prstGeom>
        </p:spPr>
      </p:pic>
      <p:pic>
        <p:nvPicPr>
          <p:cNvPr id="31" name="Picture 30" descr="1af6.jpg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1307"/>
            <a:ext cx="1828800" cy="1376994"/>
          </a:xfrm>
          <a:prstGeom prst="rect">
            <a:avLst/>
          </a:prstGeom>
        </p:spPr>
      </p:pic>
      <p:pic>
        <p:nvPicPr>
          <p:cNvPr id="32" name="Picture 31" descr="2af6.jp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1307"/>
            <a:ext cx="1828800" cy="1376994"/>
          </a:xfrm>
          <a:prstGeom prst="rect">
            <a:avLst/>
          </a:prstGeom>
        </p:spPr>
      </p:pic>
      <p:pic>
        <p:nvPicPr>
          <p:cNvPr id="33" name="Picture 32" descr="3af6.jpg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4621307"/>
            <a:ext cx="1828800" cy="1376994"/>
          </a:xfrm>
          <a:prstGeom prst="rect">
            <a:avLst/>
          </a:prstGeom>
        </p:spPr>
      </p:pic>
      <p:pic>
        <p:nvPicPr>
          <p:cNvPr id="2" name="Picture 1" descr="IIF73a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09" y="340402"/>
            <a:ext cx="1828800" cy="1376994"/>
          </a:xfrm>
          <a:prstGeom prst="rect">
            <a:avLst/>
          </a:prstGeom>
        </p:spPr>
      </p:pic>
      <p:pic>
        <p:nvPicPr>
          <p:cNvPr id="3" name="Picture 2" descr="IIF73b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277" y="340402"/>
            <a:ext cx="1828800" cy="1376994"/>
          </a:xfrm>
          <a:prstGeom prst="rect">
            <a:avLst/>
          </a:prstGeom>
        </p:spPr>
      </p:pic>
      <p:pic>
        <p:nvPicPr>
          <p:cNvPr id="4" name="Picture 3" descr="IIF73c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340402"/>
            <a:ext cx="1828800" cy="1376994"/>
          </a:xfrm>
          <a:prstGeom prst="rect">
            <a:avLst/>
          </a:prstGeom>
        </p:spPr>
      </p:pic>
      <p:pic>
        <p:nvPicPr>
          <p:cNvPr id="5" name="Picture 4" descr="IIF120a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713" y="6054280"/>
            <a:ext cx="1828800" cy="1376994"/>
          </a:xfrm>
          <a:prstGeom prst="rect">
            <a:avLst/>
          </a:prstGeom>
        </p:spPr>
      </p:pic>
      <p:pic>
        <p:nvPicPr>
          <p:cNvPr id="6" name="Picture 5" descr="IIF120b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68720"/>
            <a:ext cx="1828800" cy="1376994"/>
          </a:xfrm>
          <a:prstGeom prst="rect">
            <a:avLst/>
          </a:prstGeom>
        </p:spPr>
      </p:pic>
      <p:pic>
        <p:nvPicPr>
          <p:cNvPr id="7" name="Picture 6" descr="IIF120c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004" y="6054280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229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245</a:t>
            </a:r>
            <a:endParaRPr lang="en-US" dirty="0"/>
          </a:p>
        </p:txBody>
      </p:sp>
      <p:pic>
        <p:nvPicPr>
          <p:cNvPr id="15" name="Picture 14" descr="1cf8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16" name="Picture 15" descr="1bf8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1092"/>
            <a:ext cx="1828800" cy="1376994"/>
          </a:xfrm>
          <a:prstGeom prst="rect">
            <a:avLst/>
          </a:prstGeom>
        </p:spPr>
      </p:pic>
      <p:pic>
        <p:nvPicPr>
          <p:cNvPr id="17" name="Picture 16" descr="1af8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18" name="Picture 17" descr="1cf9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2319"/>
            <a:ext cx="1828800" cy="1376994"/>
          </a:xfrm>
          <a:prstGeom prst="rect">
            <a:avLst/>
          </a:prstGeom>
        </p:spPr>
      </p:pic>
      <p:pic>
        <p:nvPicPr>
          <p:cNvPr id="20" name="Picture 19" descr="1bf9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2319"/>
            <a:ext cx="1828800" cy="1376994"/>
          </a:xfrm>
          <a:prstGeom prst="rect">
            <a:avLst/>
          </a:prstGeom>
        </p:spPr>
      </p:pic>
      <p:pic>
        <p:nvPicPr>
          <p:cNvPr id="26" name="Picture 25" descr="1af9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27" name="Picture 26" descr="1cf10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28" name="Picture 27" descr="1bf10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7480874"/>
            <a:ext cx="1828800" cy="1376994"/>
          </a:xfrm>
          <a:prstGeom prst="rect">
            <a:avLst/>
          </a:prstGeom>
        </p:spPr>
      </p:pic>
      <p:pic>
        <p:nvPicPr>
          <p:cNvPr id="29" name="Picture 28" descr="1af10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35024"/>
            <a:ext cx="1828800" cy="1376994"/>
          </a:xfrm>
          <a:prstGeom prst="rect">
            <a:avLst/>
          </a:prstGeom>
        </p:spPr>
      </p:pic>
      <p:pic>
        <p:nvPicPr>
          <p:cNvPr id="30" name="Picture 29" descr="2afbs16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31" name="Picture 30" descr="2bfbs16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65372"/>
            <a:ext cx="1828800" cy="1376994"/>
          </a:xfrm>
          <a:prstGeom prst="rect">
            <a:avLst/>
          </a:prstGeom>
        </p:spPr>
      </p:pic>
      <p:pic>
        <p:nvPicPr>
          <p:cNvPr id="32" name="Picture 31" descr="2cfbs16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33" name="Picture 32" descr="1af4.jpg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44933"/>
            <a:ext cx="1828800" cy="1376994"/>
          </a:xfrm>
          <a:prstGeom prst="rect">
            <a:avLst/>
          </a:prstGeom>
        </p:spPr>
      </p:pic>
      <p:pic>
        <p:nvPicPr>
          <p:cNvPr id="34" name="Picture 33" descr="1bf4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8030"/>
            <a:ext cx="1828800" cy="1376994"/>
          </a:xfrm>
          <a:prstGeom prst="rect">
            <a:avLst/>
          </a:prstGeom>
        </p:spPr>
      </p:pic>
      <p:pic>
        <p:nvPicPr>
          <p:cNvPr id="35" name="Picture 34" descr="1cf4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36" name="Picture 35" descr="1af7.jpg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38568"/>
            <a:ext cx="1828800" cy="1376994"/>
          </a:xfrm>
          <a:prstGeom prst="rect">
            <a:avLst/>
          </a:prstGeom>
        </p:spPr>
      </p:pic>
      <p:pic>
        <p:nvPicPr>
          <p:cNvPr id="37" name="Picture 36" descr="2af7.jpg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344152"/>
            <a:ext cx="1828800" cy="1376994"/>
          </a:xfrm>
          <a:prstGeom prst="rect">
            <a:avLst/>
          </a:prstGeom>
        </p:spPr>
      </p:pic>
      <p:pic>
        <p:nvPicPr>
          <p:cNvPr id="38" name="Picture 37" descr="3af7.jpg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275</a:t>
            </a:r>
            <a:endParaRPr lang="en-US" dirty="0"/>
          </a:p>
        </p:txBody>
      </p:sp>
      <p:pic>
        <p:nvPicPr>
          <p:cNvPr id="15" name="Picture 14" descr="1cf1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16" name="Picture 15" descr="1bf11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1af11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8" name="Picture 17" descr="1af12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20" name="Picture 19" descr="1bf12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1092"/>
            <a:ext cx="1828800" cy="1376994"/>
          </a:xfrm>
          <a:prstGeom prst="rect">
            <a:avLst/>
          </a:prstGeom>
        </p:spPr>
      </p:pic>
      <p:pic>
        <p:nvPicPr>
          <p:cNvPr id="26" name="Picture 25" descr="1cf12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171712"/>
            <a:ext cx="1828800" cy="1376994"/>
          </a:xfrm>
          <a:prstGeom prst="rect">
            <a:avLst/>
          </a:prstGeom>
        </p:spPr>
      </p:pic>
      <p:pic>
        <p:nvPicPr>
          <p:cNvPr id="27" name="Picture 26" descr="1af13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28" name="Picture 27" descr="1bf13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6069"/>
            <a:ext cx="1828800" cy="1376994"/>
          </a:xfrm>
          <a:prstGeom prst="rect">
            <a:avLst/>
          </a:prstGeom>
        </p:spPr>
      </p:pic>
      <p:pic>
        <p:nvPicPr>
          <p:cNvPr id="29" name="Picture 28" descr="1cf13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30" name="Picture 29" descr="1af14.jpg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31" name="Picture 30" descr="1bf14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8030"/>
            <a:ext cx="1828800" cy="1376994"/>
          </a:xfrm>
          <a:prstGeom prst="rect">
            <a:avLst/>
          </a:prstGeom>
        </p:spPr>
      </p:pic>
      <p:pic>
        <p:nvPicPr>
          <p:cNvPr id="32" name="Picture 31" descr="1cf14.jpg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33" name="Picture 32" descr="1af5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34" name="Picture 33" descr="1bf5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087" y="1770747"/>
            <a:ext cx="1828800" cy="1376994"/>
          </a:xfrm>
          <a:prstGeom prst="rect">
            <a:avLst/>
          </a:prstGeom>
        </p:spPr>
      </p:pic>
      <p:pic>
        <p:nvPicPr>
          <p:cNvPr id="35" name="Picture 34" descr="1cf5.jp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727" y="1770747"/>
            <a:ext cx="1828800" cy="1376994"/>
          </a:xfrm>
          <a:prstGeom prst="rect">
            <a:avLst/>
          </a:prstGeom>
        </p:spPr>
      </p:pic>
      <p:pic>
        <p:nvPicPr>
          <p:cNvPr id="36" name="Picture 35" descr="1af8.jpg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41868"/>
            <a:ext cx="1828800" cy="1376994"/>
          </a:xfrm>
          <a:prstGeom prst="rect">
            <a:avLst/>
          </a:prstGeom>
        </p:spPr>
      </p:pic>
      <p:pic>
        <p:nvPicPr>
          <p:cNvPr id="37" name="Picture 36" descr="2af8.jpg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41868"/>
            <a:ext cx="1828800" cy="1376994"/>
          </a:xfrm>
          <a:prstGeom prst="rect">
            <a:avLst/>
          </a:prstGeom>
        </p:spPr>
      </p:pic>
      <p:pic>
        <p:nvPicPr>
          <p:cNvPr id="38" name="Picture 37" descr="3af8.jpg"/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41868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294</a:t>
            </a:r>
            <a:endParaRPr lang="en-US" dirty="0"/>
          </a:p>
        </p:txBody>
      </p:sp>
      <p:pic>
        <p:nvPicPr>
          <p:cNvPr id="15" name="Picture 14" descr="1af15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16" name="Picture 15" descr="1bf15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400" y="1774497"/>
            <a:ext cx="1828800" cy="1376994"/>
          </a:xfrm>
          <a:prstGeom prst="rect">
            <a:avLst/>
          </a:prstGeom>
        </p:spPr>
      </p:pic>
      <p:pic>
        <p:nvPicPr>
          <p:cNvPr id="17" name="Picture 16" descr="1cf15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440" y="1774497"/>
            <a:ext cx="1828800" cy="1376994"/>
          </a:xfrm>
          <a:prstGeom prst="rect">
            <a:avLst/>
          </a:prstGeom>
        </p:spPr>
      </p:pic>
      <p:pic>
        <p:nvPicPr>
          <p:cNvPr id="18" name="Picture 17" descr="1af16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20" name="Picture 19" descr="1bf16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400" y="3194837"/>
            <a:ext cx="1828800" cy="1376994"/>
          </a:xfrm>
          <a:prstGeom prst="rect">
            <a:avLst/>
          </a:prstGeom>
        </p:spPr>
      </p:pic>
      <p:pic>
        <p:nvPicPr>
          <p:cNvPr id="26" name="Picture 25" descr="1cf16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440" y="3204842"/>
            <a:ext cx="1828800" cy="1376994"/>
          </a:xfrm>
          <a:prstGeom prst="rect">
            <a:avLst/>
          </a:prstGeom>
        </p:spPr>
      </p:pic>
      <p:pic>
        <p:nvPicPr>
          <p:cNvPr id="27" name="Picture 26" descr="2af1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28" name="Picture 27" descr="2bf1.jpg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269" y="4622319"/>
            <a:ext cx="1828800" cy="1376994"/>
          </a:xfrm>
          <a:prstGeom prst="rect">
            <a:avLst/>
          </a:prstGeom>
        </p:spPr>
      </p:pic>
      <p:pic>
        <p:nvPicPr>
          <p:cNvPr id="29" name="Picture 28" descr="2cf1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440" y="4626069"/>
            <a:ext cx="1828800" cy="1376994"/>
          </a:xfrm>
          <a:prstGeom prst="rect">
            <a:avLst/>
          </a:prstGeom>
        </p:spPr>
      </p:pic>
      <p:pic>
        <p:nvPicPr>
          <p:cNvPr id="30" name="Picture 29" descr="2af2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4624"/>
            <a:ext cx="1828800" cy="1376994"/>
          </a:xfrm>
          <a:prstGeom prst="rect">
            <a:avLst/>
          </a:prstGeom>
        </p:spPr>
      </p:pic>
      <p:pic>
        <p:nvPicPr>
          <p:cNvPr id="31" name="Picture 30" descr="2bf2.jpg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269" y="7484624"/>
            <a:ext cx="1828800" cy="1376994"/>
          </a:xfrm>
          <a:prstGeom prst="rect">
            <a:avLst/>
          </a:prstGeom>
        </p:spPr>
      </p:pic>
      <p:pic>
        <p:nvPicPr>
          <p:cNvPr id="32" name="Picture 31" descr="2cf2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440" y="7484624"/>
            <a:ext cx="1828800" cy="1376994"/>
          </a:xfrm>
          <a:prstGeom prst="rect">
            <a:avLst/>
          </a:prstGeom>
        </p:spPr>
      </p:pic>
      <p:pic>
        <p:nvPicPr>
          <p:cNvPr id="33" name="Picture 32" descr="1af6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34" name="Picture 33" descr="1bf6.jpg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269" y="340402"/>
            <a:ext cx="1828800" cy="1376994"/>
          </a:xfrm>
          <a:prstGeom prst="rect">
            <a:avLst/>
          </a:prstGeom>
        </p:spPr>
      </p:pic>
      <p:pic>
        <p:nvPicPr>
          <p:cNvPr id="35" name="Picture 34" descr="1cf6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96440" y="344152"/>
            <a:ext cx="1828800" cy="1376994"/>
          </a:xfrm>
          <a:prstGeom prst="rect">
            <a:avLst/>
          </a:prstGeom>
        </p:spPr>
      </p:pic>
      <p:pic>
        <p:nvPicPr>
          <p:cNvPr id="36" name="Picture 35" descr="1af9.jpg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37" name="Picture 36" descr="2af9.jpg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269" y="6058030"/>
            <a:ext cx="1828800" cy="1376994"/>
          </a:xfrm>
          <a:prstGeom prst="rect">
            <a:avLst/>
          </a:prstGeom>
        </p:spPr>
      </p:pic>
      <p:pic>
        <p:nvPicPr>
          <p:cNvPr id="38" name="Picture 37" descr="3af9.jpg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910" y="6054280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370</a:t>
            </a:r>
            <a:endParaRPr lang="en-US" dirty="0"/>
          </a:p>
        </p:txBody>
      </p:sp>
      <p:pic>
        <p:nvPicPr>
          <p:cNvPr id="15" name="Picture 14" descr="2af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2bf3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2cf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18" name="Picture 17" descr="2af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20" name="Picture 19" descr="2bf4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2319"/>
            <a:ext cx="1828800" cy="1376994"/>
          </a:xfrm>
          <a:prstGeom prst="rect">
            <a:avLst/>
          </a:prstGeom>
        </p:spPr>
      </p:pic>
      <p:pic>
        <p:nvPicPr>
          <p:cNvPr id="26" name="Picture 25" descr="2cf4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4622319"/>
            <a:ext cx="1828800" cy="1376994"/>
          </a:xfrm>
          <a:prstGeom prst="rect">
            <a:avLst/>
          </a:prstGeom>
        </p:spPr>
      </p:pic>
      <p:pic>
        <p:nvPicPr>
          <p:cNvPr id="28" name="Picture 27" descr="2afbs5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29" name="Picture 28" descr="2bfbs5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6058030"/>
            <a:ext cx="1828800" cy="1376994"/>
          </a:xfrm>
          <a:prstGeom prst="rect">
            <a:avLst/>
          </a:prstGeom>
        </p:spPr>
      </p:pic>
      <p:pic>
        <p:nvPicPr>
          <p:cNvPr id="30" name="Picture 29" descr="2cfbs5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31" name="Picture 30" descr="1af7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32" name="Picture 31" descr="1bf7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1774497"/>
            <a:ext cx="1828800" cy="1376994"/>
          </a:xfrm>
          <a:prstGeom prst="rect">
            <a:avLst/>
          </a:prstGeom>
        </p:spPr>
      </p:pic>
      <p:pic>
        <p:nvPicPr>
          <p:cNvPr id="33" name="Picture 32" descr="1cf7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1774497"/>
            <a:ext cx="1828800" cy="1376994"/>
          </a:xfrm>
          <a:prstGeom prst="rect">
            <a:avLst/>
          </a:prstGeom>
        </p:spPr>
      </p:pic>
      <p:pic>
        <p:nvPicPr>
          <p:cNvPr id="34" name="Picture 33" descr="1af8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35" name="Picture 34" descr="1bf8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3201092"/>
            <a:ext cx="1828800" cy="1376994"/>
          </a:xfrm>
          <a:prstGeom prst="rect">
            <a:avLst/>
          </a:prstGeom>
        </p:spPr>
      </p:pic>
      <p:pic>
        <p:nvPicPr>
          <p:cNvPr id="36" name="Picture 35" descr="1cf8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3201092"/>
            <a:ext cx="1828800" cy="1376994"/>
          </a:xfrm>
          <a:prstGeom prst="rect">
            <a:avLst/>
          </a:prstGeom>
        </p:spPr>
      </p:pic>
      <p:pic>
        <p:nvPicPr>
          <p:cNvPr id="2" name="Picture 1" descr="IIF370a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501881"/>
            <a:ext cx="1828800" cy="1376994"/>
          </a:xfrm>
          <a:prstGeom prst="rect">
            <a:avLst/>
          </a:prstGeom>
        </p:spPr>
      </p:pic>
      <p:pic>
        <p:nvPicPr>
          <p:cNvPr id="3" name="Picture 2" descr="IIF370b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501881"/>
            <a:ext cx="1828800" cy="1376994"/>
          </a:xfrm>
          <a:prstGeom prst="rect">
            <a:avLst/>
          </a:prstGeom>
        </p:spPr>
      </p:pic>
      <p:pic>
        <p:nvPicPr>
          <p:cNvPr id="4" name="Picture 3" descr="IIF370c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7503456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379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388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401</a:t>
            </a:r>
            <a:endParaRPr lang="en-US" dirty="0"/>
          </a:p>
        </p:txBody>
      </p:sp>
      <p:pic>
        <p:nvPicPr>
          <p:cNvPr id="15" name="Picture 14" descr="2af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16" name="Picture 15" descr="2bf5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205" y="4626069"/>
            <a:ext cx="1828800" cy="1376994"/>
          </a:xfrm>
          <a:prstGeom prst="rect">
            <a:avLst/>
          </a:prstGeom>
        </p:spPr>
      </p:pic>
      <p:pic>
        <p:nvPicPr>
          <p:cNvPr id="17" name="Picture 16" descr="2cf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4626069"/>
            <a:ext cx="1828800" cy="1376994"/>
          </a:xfrm>
          <a:prstGeom prst="rect">
            <a:avLst/>
          </a:prstGeom>
        </p:spPr>
      </p:pic>
      <p:pic>
        <p:nvPicPr>
          <p:cNvPr id="18" name="Picture 17" descr="2af6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4624"/>
            <a:ext cx="1828800" cy="1376994"/>
          </a:xfrm>
          <a:prstGeom prst="rect">
            <a:avLst/>
          </a:prstGeom>
        </p:spPr>
      </p:pic>
      <p:pic>
        <p:nvPicPr>
          <p:cNvPr id="20" name="Picture 19" descr="2bf6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7484624"/>
            <a:ext cx="1828800" cy="1376994"/>
          </a:xfrm>
          <a:prstGeom prst="rect">
            <a:avLst/>
          </a:prstGeom>
        </p:spPr>
      </p:pic>
      <p:pic>
        <p:nvPicPr>
          <p:cNvPr id="26" name="Picture 25" descr="2cf6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7484624"/>
            <a:ext cx="1828800" cy="1376994"/>
          </a:xfrm>
          <a:prstGeom prst="rect">
            <a:avLst/>
          </a:prstGeom>
        </p:spPr>
      </p:pic>
      <p:pic>
        <p:nvPicPr>
          <p:cNvPr id="27" name="Picture 26" descr="2afbs6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28" name="Picture 27" descr="2bfbs6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1774497"/>
            <a:ext cx="1828800" cy="1376994"/>
          </a:xfrm>
          <a:prstGeom prst="rect">
            <a:avLst/>
          </a:prstGeom>
        </p:spPr>
      </p:pic>
      <p:pic>
        <p:nvPicPr>
          <p:cNvPr id="29" name="Picture 28" descr="2cfbs6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2013" y="1774497"/>
            <a:ext cx="1828800" cy="1376994"/>
          </a:xfrm>
          <a:prstGeom prst="rect">
            <a:avLst/>
          </a:prstGeom>
        </p:spPr>
      </p:pic>
      <p:pic>
        <p:nvPicPr>
          <p:cNvPr id="30" name="Picture 29" descr="2afbs7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38194"/>
            <a:ext cx="1828800" cy="1376994"/>
          </a:xfrm>
          <a:prstGeom prst="rect">
            <a:avLst/>
          </a:prstGeom>
        </p:spPr>
      </p:pic>
      <p:pic>
        <p:nvPicPr>
          <p:cNvPr id="31" name="Picture 30" descr="2bfbs7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38194"/>
            <a:ext cx="1828800" cy="1376994"/>
          </a:xfrm>
          <a:prstGeom prst="rect">
            <a:avLst/>
          </a:prstGeom>
        </p:spPr>
      </p:pic>
      <p:pic>
        <p:nvPicPr>
          <p:cNvPr id="32" name="Picture 31" descr="2cfbs7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3201092"/>
            <a:ext cx="1828800" cy="1376994"/>
          </a:xfrm>
          <a:prstGeom prst="rect">
            <a:avLst/>
          </a:prstGeom>
        </p:spPr>
      </p:pic>
      <p:pic>
        <p:nvPicPr>
          <p:cNvPr id="33" name="Picture 32" descr="1af9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34" name="Picture 33" descr="1bf9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35" name="Picture 34" descr="1cf9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64555" y="340402"/>
            <a:ext cx="1828800" cy="1376994"/>
          </a:xfrm>
          <a:prstGeom prst="rect">
            <a:avLst/>
          </a:prstGeom>
        </p:spPr>
      </p:pic>
      <p:pic>
        <p:nvPicPr>
          <p:cNvPr id="36" name="Picture 35" descr="1af10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37" name="Picture 36" descr="1bf10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73869" y="6058030"/>
            <a:ext cx="1828800" cy="1376994"/>
          </a:xfrm>
          <a:prstGeom prst="rect">
            <a:avLst/>
          </a:prstGeom>
        </p:spPr>
      </p:pic>
      <p:pic>
        <p:nvPicPr>
          <p:cNvPr id="38" name="Picture 37" descr="1cf10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6058030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473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493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508</a:t>
            </a:r>
            <a:endParaRPr lang="en-US" dirty="0"/>
          </a:p>
        </p:txBody>
      </p:sp>
      <p:pic>
        <p:nvPicPr>
          <p:cNvPr id="15" name="Picture 14" descr="2af7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2bf7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2cf7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18" name="Picture 17" descr="2af7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20" name="Picture 19" descr="2bf8.jpg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0747"/>
            <a:ext cx="1828800" cy="1376994"/>
          </a:xfrm>
          <a:prstGeom prst="rect">
            <a:avLst/>
          </a:prstGeom>
        </p:spPr>
      </p:pic>
      <p:pic>
        <p:nvPicPr>
          <p:cNvPr id="26" name="Picture 25" descr="2cf8.jpg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27" name="Picture 26" descr="2af9.jp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28" name="Picture 27" descr="2bf9.jpg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1092"/>
            <a:ext cx="1828800" cy="1376994"/>
          </a:xfrm>
          <a:prstGeom prst="rect">
            <a:avLst/>
          </a:prstGeom>
        </p:spPr>
      </p:pic>
      <p:pic>
        <p:nvPicPr>
          <p:cNvPr id="29" name="Picture 28" descr="2cf9.jpg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30" name="Picture 29" descr="2af10.jpg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31" name="Picture 30" descr="2bf10.jpg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6069"/>
            <a:ext cx="1828800" cy="1376994"/>
          </a:xfrm>
          <a:prstGeom prst="rect">
            <a:avLst/>
          </a:prstGeom>
        </p:spPr>
      </p:pic>
      <p:pic>
        <p:nvPicPr>
          <p:cNvPr id="32" name="Picture 31" descr="2cf10.jpg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33" name="Picture 32" descr="2af11.jpg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501919"/>
            <a:ext cx="1828800" cy="1376994"/>
          </a:xfrm>
          <a:prstGeom prst="rect">
            <a:avLst/>
          </a:prstGeom>
        </p:spPr>
      </p:pic>
      <p:pic>
        <p:nvPicPr>
          <p:cNvPr id="34" name="Picture 33" descr="2bf11.jpg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501919"/>
            <a:ext cx="1828800" cy="1376994"/>
          </a:xfrm>
          <a:prstGeom prst="rect">
            <a:avLst/>
          </a:prstGeom>
        </p:spPr>
      </p:pic>
      <p:pic>
        <p:nvPicPr>
          <p:cNvPr id="35" name="Picture 34" descr="2cf11.jpg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36" name="Picture 35" descr="2afbs8.jpg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37" name="Picture 36" descr="2bfbs8.jpg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8030"/>
            <a:ext cx="1828800" cy="1376994"/>
          </a:xfrm>
          <a:prstGeom prst="rect">
            <a:avLst/>
          </a:prstGeom>
        </p:spPr>
      </p:pic>
      <p:pic>
        <p:nvPicPr>
          <p:cNvPr id="38" name="Picture 37" descr="2cfbs8.jpg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</TotalTime>
  <Words>152</Words>
  <Application>Microsoft Macintosh PowerPoint</Application>
  <PresentationFormat>On-screen Show (4:3)</PresentationFormat>
  <Paragraphs>151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blankenship</dc:creator>
  <cp:lastModifiedBy>jill blankenship</cp:lastModifiedBy>
  <cp:revision>26</cp:revision>
  <dcterms:created xsi:type="dcterms:W3CDTF">2017-01-27T03:39:09Z</dcterms:created>
  <dcterms:modified xsi:type="dcterms:W3CDTF">2017-07-25T21:09:38Z</dcterms:modified>
</cp:coreProperties>
</file>