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8" r:id="rId4"/>
    <p:sldId id="279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81" r:id="rId13"/>
    <p:sldId id="282" r:id="rId14"/>
    <p:sldId id="265" r:id="rId15"/>
    <p:sldId id="266" r:id="rId16"/>
    <p:sldId id="267" r:id="rId17"/>
    <p:sldId id="268" r:id="rId18"/>
    <p:sldId id="283" r:id="rId19"/>
    <p:sldId id="269" r:id="rId20"/>
    <p:sldId id="270" r:id="rId21"/>
    <p:sldId id="271" r:id="rId22"/>
    <p:sldId id="284" r:id="rId23"/>
    <p:sldId id="272" r:id="rId24"/>
    <p:sldId id="285" r:id="rId25"/>
    <p:sldId id="273" r:id="rId26"/>
    <p:sldId id="274" r:id="rId27"/>
    <p:sldId id="286" r:id="rId28"/>
    <p:sldId id="287" r:id="rId29"/>
    <p:sldId id="275" r:id="rId30"/>
    <p:sldId id="276" r:id="rId31"/>
    <p:sldId id="27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0" autoAdjust="0"/>
    <p:restoredTop sz="99797" autoAdjust="0"/>
  </p:normalViewPr>
  <p:slideViewPr>
    <p:cSldViewPr snapToGrid="0" snapToObjects="1">
      <p:cViewPr varScale="1">
        <p:scale>
          <a:sx n="61" d="100"/>
          <a:sy n="61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3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5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9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3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1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6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jpeg"/><Relationship Id="rId21" Type="http://schemas.microsoft.com/office/2007/relationships/hdphoto" Target="../media/hdphoto10.wdp"/><Relationship Id="rId22" Type="http://schemas.openxmlformats.org/officeDocument/2006/relationships/image" Target="../media/image11.jpeg"/><Relationship Id="rId23" Type="http://schemas.microsoft.com/office/2007/relationships/hdphoto" Target="../media/hdphoto11.wdp"/><Relationship Id="rId24" Type="http://schemas.openxmlformats.org/officeDocument/2006/relationships/image" Target="../media/image12.jpeg"/><Relationship Id="rId25" Type="http://schemas.microsoft.com/office/2007/relationships/hdphoto" Target="../media/hdphoto12.wdp"/><Relationship Id="rId26" Type="http://schemas.openxmlformats.org/officeDocument/2006/relationships/image" Target="../media/image13.jpeg"/><Relationship Id="rId27" Type="http://schemas.microsoft.com/office/2007/relationships/hdphoto" Target="../media/hdphoto13.wdp"/><Relationship Id="rId28" Type="http://schemas.openxmlformats.org/officeDocument/2006/relationships/image" Target="../media/image14.jpe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30" Type="http://schemas.openxmlformats.org/officeDocument/2006/relationships/image" Target="../media/image15.jpeg"/><Relationship Id="rId31" Type="http://schemas.microsoft.com/office/2007/relationships/hdphoto" Target="../media/hdphoto15.wdp"/><Relationship Id="rId32" Type="http://schemas.openxmlformats.org/officeDocument/2006/relationships/image" Target="../media/image16.jpeg"/><Relationship Id="rId9" Type="http://schemas.microsoft.com/office/2007/relationships/hdphoto" Target="../media/hdphoto4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Relationship Id="rId33" Type="http://schemas.microsoft.com/office/2007/relationships/hdphoto" Target="../media/hdphoto16.wdp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6.jpeg"/><Relationship Id="rId21" Type="http://schemas.microsoft.com/office/2007/relationships/hdphoto" Target="../media/hdphoto111.wdp"/><Relationship Id="rId22" Type="http://schemas.openxmlformats.org/officeDocument/2006/relationships/image" Target="../media/image157.jpeg"/><Relationship Id="rId23" Type="http://schemas.microsoft.com/office/2007/relationships/hdphoto" Target="../media/hdphoto112.wdp"/><Relationship Id="rId24" Type="http://schemas.openxmlformats.org/officeDocument/2006/relationships/image" Target="../media/image158.jpeg"/><Relationship Id="rId25" Type="http://schemas.microsoft.com/office/2007/relationships/hdphoto" Target="../media/hdphoto113.wdp"/><Relationship Id="rId26" Type="http://schemas.openxmlformats.org/officeDocument/2006/relationships/image" Target="../media/image159.jpeg"/><Relationship Id="rId27" Type="http://schemas.microsoft.com/office/2007/relationships/hdphoto" Target="../media/hdphoto114.wdp"/><Relationship Id="rId28" Type="http://schemas.openxmlformats.org/officeDocument/2006/relationships/image" Target="../media/image160.jpeg"/><Relationship Id="rId29" Type="http://schemas.microsoft.com/office/2007/relationships/hdphoto" Target="../media/hdphoto11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Relationship Id="rId3" Type="http://schemas.microsoft.com/office/2007/relationships/hdphoto" Target="../media/hdphoto102.wdp"/><Relationship Id="rId4" Type="http://schemas.openxmlformats.org/officeDocument/2006/relationships/image" Target="../media/image148.jpeg"/><Relationship Id="rId5" Type="http://schemas.microsoft.com/office/2007/relationships/hdphoto" Target="../media/hdphoto103.wdp"/><Relationship Id="rId30" Type="http://schemas.openxmlformats.org/officeDocument/2006/relationships/image" Target="../media/image161.jpeg"/><Relationship Id="rId31" Type="http://schemas.microsoft.com/office/2007/relationships/hdphoto" Target="../media/hdphoto116.wdp"/><Relationship Id="rId32" Type="http://schemas.openxmlformats.org/officeDocument/2006/relationships/image" Target="../media/image162.jpeg"/><Relationship Id="rId9" Type="http://schemas.microsoft.com/office/2007/relationships/hdphoto" Target="../media/hdphoto105.wdp"/><Relationship Id="rId6" Type="http://schemas.openxmlformats.org/officeDocument/2006/relationships/image" Target="../media/image149.jpeg"/><Relationship Id="rId7" Type="http://schemas.microsoft.com/office/2007/relationships/hdphoto" Target="../media/hdphoto104.wdp"/><Relationship Id="rId8" Type="http://schemas.openxmlformats.org/officeDocument/2006/relationships/image" Target="../media/image150.jpeg"/><Relationship Id="rId33" Type="http://schemas.microsoft.com/office/2007/relationships/hdphoto" Target="../media/hdphoto117.wdp"/><Relationship Id="rId10" Type="http://schemas.openxmlformats.org/officeDocument/2006/relationships/image" Target="../media/image151.jpeg"/><Relationship Id="rId11" Type="http://schemas.microsoft.com/office/2007/relationships/hdphoto" Target="../media/hdphoto106.wdp"/><Relationship Id="rId12" Type="http://schemas.openxmlformats.org/officeDocument/2006/relationships/image" Target="../media/image152.jpeg"/><Relationship Id="rId13" Type="http://schemas.microsoft.com/office/2007/relationships/hdphoto" Target="../media/hdphoto107.wdp"/><Relationship Id="rId14" Type="http://schemas.openxmlformats.org/officeDocument/2006/relationships/image" Target="../media/image153.jpeg"/><Relationship Id="rId15" Type="http://schemas.microsoft.com/office/2007/relationships/hdphoto" Target="../media/hdphoto108.wdp"/><Relationship Id="rId16" Type="http://schemas.openxmlformats.org/officeDocument/2006/relationships/image" Target="../media/image154.jpeg"/><Relationship Id="rId17" Type="http://schemas.microsoft.com/office/2007/relationships/hdphoto" Target="../media/hdphoto109.wdp"/><Relationship Id="rId18" Type="http://schemas.openxmlformats.org/officeDocument/2006/relationships/image" Target="../media/image155.jpeg"/><Relationship Id="rId19" Type="http://schemas.microsoft.com/office/2007/relationships/hdphoto" Target="../media/hdphoto110.wdp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0.jpeg"/><Relationship Id="rId20" Type="http://schemas.openxmlformats.org/officeDocument/2006/relationships/image" Target="../media/image177.jpeg"/><Relationship Id="rId21" Type="http://schemas.microsoft.com/office/2007/relationships/hdphoto" Target="../media/hdphoto122.wdp"/><Relationship Id="rId22" Type="http://schemas.openxmlformats.org/officeDocument/2006/relationships/image" Target="../media/image178.jpeg"/><Relationship Id="rId23" Type="http://schemas.openxmlformats.org/officeDocument/2006/relationships/image" Target="../media/image179.jpeg"/><Relationship Id="rId24" Type="http://schemas.openxmlformats.org/officeDocument/2006/relationships/image" Target="../media/image180.jpeg"/><Relationship Id="rId25" Type="http://schemas.openxmlformats.org/officeDocument/2006/relationships/image" Target="../media/image181.jpeg"/><Relationship Id="rId26" Type="http://schemas.openxmlformats.org/officeDocument/2006/relationships/image" Target="../media/image182.jpeg"/><Relationship Id="rId10" Type="http://schemas.openxmlformats.org/officeDocument/2006/relationships/image" Target="../media/image171.jpeg"/><Relationship Id="rId11" Type="http://schemas.openxmlformats.org/officeDocument/2006/relationships/image" Target="../media/image172.jpeg"/><Relationship Id="rId12" Type="http://schemas.openxmlformats.org/officeDocument/2006/relationships/image" Target="../media/image173.jpeg"/><Relationship Id="rId13" Type="http://schemas.microsoft.com/office/2007/relationships/hdphoto" Target="../media/hdphoto118.wdp"/><Relationship Id="rId14" Type="http://schemas.openxmlformats.org/officeDocument/2006/relationships/image" Target="../media/image174.jpeg"/><Relationship Id="rId15" Type="http://schemas.microsoft.com/office/2007/relationships/hdphoto" Target="../media/hdphoto119.wdp"/><Relationship Id="rId16" Type="http://schemas.openxmlformats.org/officeDocument/2006/relationships/image" Target="../media/image175.jpeg"/><Relationship Id="rId17" Type="http://schemas.microsoft.com/office/2007/relationships/hdphoto" Target="../media/hdphoto120.wdp"/><Relationship Id="rId18" Type="http://schemas.openxmlformats.org/officeDocument/2006/relationships/image" Target="../media/image176.jpeg"/><Relationship Id="rId19" Type="http://schemas.microsoft.com/office/2007/relationships/hdphoto" Target="../media/hdphoto12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5" Type="http://schemas.openxmlformats.org/officeDocument/2006/relationships/image" Target="../media/image166.jpeg"/><Relationship Id="rId6" Type="http://schemas.openxmlformats.org/officeDocument/2006/relationships/image" Target="../media/image167.jpeg"/><Relationship Id="rId7" Type="http://schemas.openxmlformats.org/officeDocument/2006/relationships/image" Target="../media/image168.jpeg"/><Relationship Id="rId8" Type="http://schemas.openxmlformats.org/officeDocument/2006/relationships/image" Target="../media/image169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hdphoto126.wdp"/><Relationship Id="rId20" Type="http://schemas.microsoft.com/office/2007/relationships/hdphoto" Target="../media/hdphoto129.wdp"/><Relationship Id="rId21" Type="http://schemas.openxmlformats.org/officeDocument/2006/relationships/image" Target="../media/image195.jpeg"/><Relationship Id="rId22" Type="http://schemas.microsoft.com/office/2007/relationships/hdphoto" Target="../media/hdphoto130.wdp"/><Relationship Id="rId23" Type="http://schemas.openxmlformats.org/officeDocument/2006/relationships/image" Target="../media/image196.jpeg"/><Relationship Id="rId24" Type="http://schemas.microsoft.com/office/2007/relationships/hdphoto" Target="../media/hdphoto131.wdp"/><Relationship Id="rId25" Type="http://schemas.openxmlformats.org/officeDocument/2006/relationships/image" Target="../media/image197.jpeg"/><Relationship Id="rId26" Type="http://schemas.microsoft.com/office/2007/relationships/hdphoto" Target="../media/hdphoto132.wdp"/><Relationship Id="rId10" Type="http://schemas.openxmlformats.org/officeDocument/2006/relationships/image" Target="../media/image187.jpeg"/><Relationship Id="rId11" Type="http://schemas.microsoft.com/office/2007/relationships/hdphoto" Target="../media/hdphoto127.wdp"/><Relationship Id="rId12" Type="http://schemas.openxmlformats.org/officeDocument/2006/relationships/image" Target="../media/image188.jpeg"/><Relationship Id="rId13" Type="http://schemas.openxmlformats.org/officeDocument/2006/relationships/image" Target="../media/image189.jpeg"/><Relationship Id="rId14" Type="http://schemas.openxmlformats.org/officeDocument/2006/relationships/image" Target="../media/image190.jpeg"/><Relationship Id="rId15" Type="http://schemas.openxmlformats.org/officeDocument/2006/relationships/image" Target="../media/image191.jpeg"/><Relationship Id="rId16" Type="http://schemas.openxmlformats.org/officeDocument/2006/relationships/image" Target="../media/image192.jpeg"/><Relationship Id="rId17" Type="http://schemas.openxmlformats.org/officeDocument/2006/relationships/image" Target="../media/image193.jpeg"/><Relationship Id="rId18" Type="http://schemas.microsoft.com/office/2007/relationships/hdphoto" Target="../media/hdphoto128.wdp"/><Relationship Id="rId19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Relationship Id="rId3" Type="http://schemas.microsoft.com/office/2007/relationships/hdphoto" Target="../media/hdphoto123.wdp"/><Relationship Id="rId4" Type="http://schemas.openxmlformats.org/officeDocument/2006/relationships/image" Target="../media/image184.jpeg"/><Relationship Id="rId5" Type="http://schemas.microsoft.com/office/2007/relationships/hdphoto" Target="../media/hdphoto124.wdp"/><Relationship Id="rId6" Type="http://schemas.openxmlformats.org/officeDocument/2006/relationships/image" Target="../media/image185.jpeg"/><Relationship Id="rId7" Type="http://schemas.microsoft.com/office/2007/relationships/hdphoto" Target="../media/hdphoto125.wdp"/><Relationship Id="rId8" Type="http://schemas.openxmlformats.org/officeDocument/2006/relationships/image" Target="../media/image186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hdphoto136.wdp"/><Relationship Id="rId20" Type="http://schemas.openxmlformats.org/officeDocument/2006/relationships/image" Target="../media/image207.jpeg"/><Relationship Id="rId21" Type="http://schemas.microsoft.com/office/2007/relationships/hdphoto" Target="../media/hdphoto142.wdp"/><Relationship Id="rId22" Type="http://schemas.openxmlformats.org/officeDocument/2006/relationships/image" Target="../media/image208.jpeg"/><Relationship Id="rId23" Type="http://schemas.microsoft.com/office/2007/relationships/hdphoto" Target="../media/hdphoto143.wdp"/><Relationship Id="rId24" Type="http://schemas.openxmlformats.org/officeDocument/2006/relationships/image" Target="../media/image209.jpeg"/><Relationship Id="rId25" Type="http://schemas.microsoft.com/office/2007/relationships/hdphoto" Target="../media/hdphoto144.wdp"/><Relationship Id="rId10" Type="http://schemas.openxmlformats.org/officeDocument/2006/relationships/image" Target="../media/image202.jpeg"/><Relationship Id="rId11" Type="http://schemas.microsoft.com/office/2007/relationships/hdphoto" Target="../media/hdphoto137.wdp"/><Relationship Id="rId12" Type="http://schemas.openxmlformats.org/officeDocument/2006/relationships/image" Target="../media/image203.jpeg"/><Relationship Id="rId13" Type="http://schemas.microsoft.com/office/2007/relationships/hdphoto" Target="../media/hdphoto138.wdp"/><Relationship Id="rId14" Type="http://schemas.openxmlformats.org/officeDocument/2006/relationships/image" Target="../media/image204.jpeg"/><Relationship Id="rId15" Type="http://schemas.microsoft.com/office/2007/relationships/hdphoto" Target="../media/hdphoto139.wdp"/><Relationship Id="rId16" Type="http://schemas.openxmlformats.org/officeDocument/2006/relationships/image" Target="../media/image205.jpeg"/><Relationship Id="rId17" Type="http://schemas.microsoft.com/office/2007/relationships/hdphoto" Target="../media/hdphoto140.wdp"/><Relationship Id="rId18" Type="http://schemas.openxmlformats.org/officeDocument/2006/relationships/image" Target="../media/image206.jpeg"/><Relationship Id="rId19" Type="http://schemas.microsoft.com/office/2007/relationships/hdphoto" Target="../media/hdphoto14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Relationship Id="rId3" Type="http://schemas.microsoft.com/office/2007/relationships/hdphoto" Target="../media/hdphoto133.wdp"/><Relationship Id="rId4" Type="http://schemas.openxmlformats.org/officeDocument/2006/relationships/image" Target="../media/image199.jpeg"/><Relationship Id="rId5" Type="http://schemas.microsoft.com/office/2007/relationships/hdphoto" Target="../media/hdphoto134.wdp"/><Relationship Id="rId6" Type="http://schemas.openxmlformats.org/officeDocument/2006/relationships/image" Target="../media/image200.jpeg"/><Relationship Id="rId7" Type="http://schemas.microsoft.com/office/2007/relationships/hdphoto" Target="../media/hdphoto135.wdp"/><Relationship Id="rId8" Type="http://schemas.openxmlformats.org/officeDocument/2006/relationships/image" Target="../media/image201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hdphoto148.wdp"/><Relationship Id="rId20" Type="http://schemas.microsoft.com/office/2007/relationships/hdphoto" Target="../media/hdphoto151.wdp"/><Relationship Id="rId21" Type="http://schemas.openxmlformats.org/officeDocument/2006/relationships/image" Target="../media/image222.jpeg"/><Relationship Id="rId22" Type="http://schemas.microsoft.com/office/2007/relationships/hdphoto" Target="../media/hdphoto152.wdp"/><Relationship Id="rId23" Type="http://schemas.openxmlformats.org/officeDocument/2006/relationships/image" Target="../media/image223.jpeg"/><Relationship Id="rId24" Type="http://schemas.microsoft.com/office/2007/relationships/hdphoto" Target="../media/hdphoto153.wdp"/><Relationship Id="rId10" Type="http://schemas.openxmlformats.org/officeDocument/2006/relationships/image" Target="../media/image214.jpeg"/><Relationship Id="rId11" Type="http://schemas.microsoft.com/office/2007/relationships/hdphoto" Target="../media/hdphoto149.wdp"/><Relationship Id="rId12" Type="http://schemas.openxmlformats.org/officeDocument/2006/relationships/image" Target="../media/image215.jpeg"/><Relationship Id="rId13" Type="http://schemas.microsoft.com/office/2007/relationships/hdphoto" Target="../media/hdphoto150.wdp"/><Relationship Id="rId14" Type="http://schemas.openxmlformats.org/officeDocument/2006/relationships/image" Target="../media/image216.jpeg"/><Relationship Id="rId15" Type="http://schemas.openxmlformats.org/officeDocument/2006/relationships/image" Target="../media/image217.jpeg"/><Relationship Id="rId16" Type="http://schemas.openxmlformats.org/officeDocument/2006/relationships/image" Target="../media/image218.jpeg"/><Relationship Id="rId17" Type="http://schemas.openxmlformats.org/officeDocument/2006/relationships/image" Target="../media/image219.jpeg"/><Relationship Id="rId18" Type="http://schemas.openxmlformats.org/officeDocument/2006/relationships/image" Target="../media/image220.jpeg"/><Relationship Id="rId19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Relationship Id="rId3" Type="http://schemas.microsoft.com/office/2007/relationships/hdphoto" Target="../media/hdphoto145.wdp"/><Relationship Id="rId4" Type="http://schemas.openxmlformats.org/officeDocument/2006/relationships/image" Target="../media/image211.jpeg"/><Relationship Id="rId5" Type="http://schemas.microsoft.com/office/2007/relationships/hdphoto" Target="../media/hdphoto146.wdp"/><Relationship Id="rId6" Type="http://schemas.openxmlformats.org/officeDocument/2006/relationships/image" Target="../media/image212.jpeg"/><Relationship Id="rId7" Type="http://schemas.microsoft.com/office/2007/relationships/hdphoto" Target="../media/hdphoto147.wdp"/><Relationship Id="rId8" Type="http://schemas.openxmlformats.org/officeDocument/2006/relationships/image" Target="../media/image213.jpe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hdphoto157.wdp"/><Relationship Id="rId20" Type="http://schemas.openxmlformats.org/officeDocument/2006/relationships/image" Target="../media/image233.jpeg"/><Relationship Id="rId21" Type="http://schemas.microsoft.com/office/2007/relationships/hdphoto" Target="../media/hdphoto163.wdp"/><Relationship Id="rId22" Type="http://schemas.openxmlformats.org/officeDocument/2006/relationships/image" Target="../media/image234.jpeg"/><Relationship Id="rId23" Type="http://schemas.microsoft.com/office/2007/relationships/hdphoto" Target="../media/hdphoto164.wdp"/><Relationship Id="rId24" Type="http://schemas.openxmlformats.org/officeDocument/2006/relationships/image" Target="../media/image235.jpeg"/><Relationship Id="rId25" Type="http://schemas.microsoft.com/office/2007/relationships/hdphoto" Target="../media/hdphoto165.wdp"/><Relationship Id="rId26" Type="http://schemas.openxmlformats.org/officeDocument/2006/relationships/image" Target="../media/image236.jpeg"/><Relationship Id="rId27" Type="http://schemas.microsoft.com/office/2007/relationships/hdphoto" Target="../media/hdphoto166.wdp"/><Relationship Id="rId28" Type="http://schemas.openxmlformats.org/officeDocument/2006/relationships/image" Target="../media/image237.jpeg"/><Relationship Id="rId29" Type="http://schemas.microsoft.com/office/2007/relationships/hdphoto" Target="../media/hdphoto167.wdp"/><Relationship Id="rId10" Type="http://schemas.openxmlformats.org/officeDocument/2006/relationships/image" Target="../media/image228.jpeg"/><Relationship Id="rId11" Type="http://schemas.microsoft.com/office/2007/relationships/hdphoto" Target="../media/hdphoto158.wdp"/><Relationship Id="rId12" Type="http://schemas.openxmlformats.org/officeDocument/2006/relationships/image" Target="../media/image229.jpeg"/><Relationship Id="rId13" Type="http://schemas.microsoft.com/office/2007/relationships/hdphoto" Target="../media/hdphoto159.wdp"/><Relationship Id="rId14" Type="http://schemas.openxmlformats.org/officeDocument/2006/relationships/image" Target="../media/image230.jpeg"/><Relationship Id="rId15" Type="http://schemas.microsoft.com/office/2007/relationships/hdphoto" Target="../media/hdphoto160.wdp"/><Relationship Id="rId16" Type="http://schemas.openxmlformats.org/officeDocument/2006/relationships/image" Target="../media/image231.jpeg"/><Relationship Id="rId17" Type="http://schemas.microsoft.com/office/2007/relationships/hdphoto" Target="../media/hdphoto161.wdp"/><Relationship Id="rId18" Type="http://schemas.openxmlformats.org/officeDocument/2006/relationships/image" Target="../media/image232.jpeg"/><Relationship Id="rId19" Type="http://schemas.microsoft.com/office/2007/relationships/hdphoto" Target="../media/hdphoto16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eg"/><Relationship Id="rId3" Type="http://schemas.microsoft.com/office/2007/relationships/hdphoto" Target="../media/hdphoto154.wdp"/><Relationship Id="rId4" Type="http://schemas.openxmlformats.org/officeDocument/2006/relationships/image" Target="../media/image225.jpeg"/><Relationship Id="rId5" Type="http://schemas.microsoft.com/office/2007/relationships/hdphoto" Target="../media/hdphoto155.wdp"/><Relationship Id="rId6" Type="http://schemas.openxmlformats.org/officeDocument/2006/relationships/image" Target="../media/image226.jpeg"/><Relationship Id="rId7" Type="http://schemas.microsoft.com/office/2007/relationships/hdphoto" Target="../media/hdphoto156.wdp"/><Relationship Id="rId8" Type="http://schemas.openxmlformats.org/officeDocument/2006/relationships/image" Target="../media/image227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hdphoto171.wdp"/><Relationship Id="rId20" Type="http://schemas.openxmlformats.org/officeDocument/2006/relationships/image" Target="../media/image247.jpeg"/><Relationship Id="rId21" Type="http://schemas.microsoft.com/office/2007/relationships/hdphoto" Target="../media/hdphoto177.wdp"/><Relationship Id="rId22" Type="http://schemas.openxmlformats.org/officeDocument/2006/relationships/image" Target="../media/image248.jpeg"/><Relationship Id="rId23" Type="http://schemas.microsoft.com/office/2007/relationships/hdphoto" Target="../media/hdphoto178.wdp"/><Relationship Id="rId24" Type="http://schemas.openxmlformats.org/officeDocument/2006/relationships/image" Target="../media/image249.jpeg"/><Relationship Id="rId25" Type="http://schemas.microsoft.com/office/2007/relationships/hdphoto" Target="../media/hdphoto179.wdp"/><Relationship Id="rId26" Type="http://schemas.openxmlformats.org/officeDocument/2006/relationships/image" Target="../media/image250.jpeg"/><Relationship Id="rId27" Type="http://schemas.microsoft.com/office/2007/relationships/hdphoto" Target="../media/hdphoto180.wdp"/><Relationship Id="rId28" Type="http://schemas.openxmlformats.org/officeDocument/2006/relationships/image" Target="../media/image251.jpeg"/><Relationship Id="rId29" Type="http://schemas.openxmlformats.org/officeDocument/2006/relationships/image" Target="../media/image252.jpeg"/><Relationship Id="rId30" Type="http://schemas.openxmlformats.org/officeDocument/2006/relationships/image" Target="../media/image253.jpeg"/><Relationship Id="rId31" Type="http://schemas.openxmlformats.org/officeDocument/2006/relationships/image" Target="../media/image254.jpeg"/><Relationship Id="rId32" Type="http://schemas.openxmlformats.org/officeDocument/2006/relationships/image" Target="../media/image255.jpeg"/><Relationship Id="rId10" Type="http://schemas.openxmlformats.org/officeDocument/2006/relationships/image" Target="../media/image242.jpeg"/><Relationship Id="rId11" Type="http://schemas.microsoft.com/office/2007/relationships/hdphoto" Target="../media/hdphoto172.wdp"/><Relationship Id="rId12" Type="http://schemas.openxmlformats.org/officeDocument/2006/relationships/image" Target="../media/image243.jpeg"/><Relationship Id="rId13" Type="http://schemas.microsoft.com/office/2007/relationships/hdphoto" Target="../media/hdphoto173.wdp"/><Relationship Id="rId14" Type="http://schemas.openxmlformats.org/officeDocument/2006/relationships/image" Target="../media/image244.jpeg"/><Relationship Id="rId15" Type="http://schemas.microsoft.com/office/2007/relationships/hdphoto" Target="../media/hdphoto174.wdp"/><Relationship Id="rId16" Type="http://schemas.openxmlformats.org/officeDocument/2006/relationships/image" Target="../media/image245.jpeg"/><Relationship Id="rId17" Type="http://schemas.microsoft.com/office/2007/relationships/hdphoto" Target="../media/hdphoto175.wdp"/><Relationship Id="rId18" Type="http://schemas.openxmlformats.org/officeDocument/2006/relationships/image" Target="../media/image246.jpeg"/><Relationship Id="rId19" Type="http://schemas.microsoft.com/office/2007/relationships/hdphoto" Target="../media/hdphoto17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jpeg"/><Relationship Id="rId3" Type="http://schemas.microsoft.com/office/2007/relationships/hdphoto" Target="../media/hdphoto168.wdp"/><Relationship Id="rId4" Type="http://schemas.openxmlformats.org/officeDocument/2006/relationships/image" Target="../media/image239.jpeg"/><Relationship Id="rId5" Type="http://schemas.microsoft.com/office/2007/relationships/hdphoto" Target="../media/hdphoto169.wdp"/><Relationship Id="rId6" Type="http://schemas.openxmlformats.org/officeDocument/2006/relationships/image" Target="../media/image240.jpeg"/><Relationship Id="rId7" Type="http://schemas.microsoft.com/office/2007/relationships/hdphoto" Target="../media/hdphoto170.wdp"/><Relationship Id="rId8" Type="http://schemas.openxmlformats.org/officeDocument/2006/relationships/image" Target="../media/image241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hdphoto184.wdp"/><Relationship Id="rId20" Type="http://schemas.openxmlformats.org/officeDocument/2006/relationships/image" Target="../media/image265.jpeg"/><Relationship Id="rId21" Type="http://schemas.microsoft.com/office/2007/relationships/hdphoto" Target="../media/hdphoto190.wdp"/><Relationship Id="rId22" Type="http://schemas.openxmlformats.org/officeDocument/2006/relationships/image" Target="../media/image266.jpeg"/><Relationship Id="rId23" Type="http://schemas.microsoft.com/office/2007/relationships/hdphoto" Target="../media/hdphoto191.wdp"/><Relationship Id="rId24" Type="http://schemas.openxmlformats.org/officeDocument/2006/relationships/image" Target="../media/image267.jpeg"/><Relationship Id="rId25" Type="http://schemas.microsoft.com/office/2007/relationships/hdphoto" Target="../media/hdphoto192.wdp"/><Relationship Id="rId26" Type="http://schemas.openxmlformats.org/officeDocument/2006/relationships/image" Target="../media/image268.jpeg"/><Relationship Id="rId27" Type="http://schemas.microsoft.com/office/2007/relationships/hdphoto" Target="../media/hdphoto193.wdp"/><Relationship Id="rId28" Type="http://schemas.openxmlformats.org/officeDocument/2006/relationships/image" Target="../media/image269.jpeg"/><Relationship Id="rId29" Type="http://schemas.microsoft.com/office/2007/relationships/hdphoto" Target="../media/hdphoto194.wdp"/><Relationship Id="rId10" Type="http://schemas.openxmlformats.org/officeDocument/2006/relationships/image" Target="../media/image260.jpeg"/><Relationship Id="rId11" Type="http://schemas.microsoft.com/office/2007/relationships/hdphoto" Target="../media/hdphoto185.wdp"/><Relationship Id="rId12" Type="http://schemas.openxmlformats.org/officeDocument/2006/relationships/image" Target="../media/image261.jpeg"/><Relationship Id="rId13" Type="http://schemas.microsoft.com/office/2007/relationships/hdphoto" Target="../media/hdphoto186.wdp"/><Relationship Id="rId14" Type="http://schemas.openxmlformats.org/officeDocument/2006/relationships/image" Target="../media/image262.jpeg"/><Relationship Id="rId15" Type="http://schemas.microsoft.com/office/2007/relationships/hdphoto" Target="../media/hdphoto187.wdp"/><Relationship Id="rId16" Type="http://schemas.openxmlformats.org/officeDocument/2006/relationships/image" Target="../media/image263.jpeg"/><Relationship Id="rId17" Type="http://schemas.microsoft.com/office/2007/relationships/hdphoto" Target="../media/hdphoto188.wdp"/><Relationship Id="rId18" Type="http://schemas.openxmlformats.org/officeDocument/2006/relationships/image" Target="../media/image264.jpeg"/><Relationship Id="rId19" Type="http://schemas.microsoft.com/office/2007/relationships/hdphoto" Target="../media/hdphoto18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eg"/><Relationship Id="rId3" Type="http://schemas.microsoft.com/office/2007/relationships/hdphoto" Target="../media/hdphoto181.wdp"/><Relationship Id="rId4" Type="http://schemas.openxmlformats.org/officeDocument/2006/relationships/image" Target="../media/image257.jpeg"/><Relationship Id="rId5" Type="http://schemas.microsoft.com/office/2007/relationships/hdphoto" Target="../media/hdphoto182.wdp"/><Relationship Id="rId6" Type="http://schemas.openxmlformats.org/officeDocument/2006/relationships/image" Target="../media/image258.jpeg"/><Relationship Id="rId7" Type="http://schemas.microsoft.com/office/2007/relationships/hdphoto" Target="../media/hdphoto183.wdp"/><Relationship Id="rId8" Type="http://schemas.openxmlformats.org/officeDocument/2006/relationships/image" Target="../media/image259.jpe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hdphoto198.wdp"/><Relationship Id="rId20" Type="http://schemas.microsoft.com/office/2007/relationships/hdphoto" Target="../media/hdphoto201.wdp"/><Relationship Id="rId21" Type="http://schemas.openxmlformats.org/officeDocument/2006/relationships/image" Target="../media/image282.jpeg"/><Relationship Id="rId22" Type="http://schemas.microsoft.com/office/2007/relationships/hdphoto" Target="../media/hdphoto202.wdp"/><Relationship Id="rId23" Type="http://schemas.openxmlformats.org/officeDocument/2006/relationships/image" Target="../media/image283.jpeg"/><Relationship Id="rId24" Type="http://schemas.microsoft.com/office/2007/relationships/hdphoto" Target="../media/hdphoto203.wdp"/><Relationship Id="rId10" Type="http://schemas.openxmlformats.org/officeDocument/2006/relationships/image" Target="../media/image274.jpeg"/><Relationship Id="rId11" Type="http://schemas.microsoft.com/office/2007/relationships/hdphoto" Target="../media/hdphoto199.wdp"/><Relationship Id="rId12" Type="http://schemas.openxmlformats.org/officeDocument/2006/relationships/image" Target="../media/image275.jpeg"/><Relationship Id="rId13" Type="http://schemas.microsoft.com/office/2007/relationships/hdphoto" Target="../media/hdphoto200.wdp"/><Relationship Id="rId14" Type="http://schemas.openxmlformats.org/officeDocument/2006/relationships/image" Target="../media/image276.jpeg"/><Relationship Id="rId15" Type="http://schemas.openxmlformats.org/officeDocument/2006/relationships/image" Target="../media/image277.jpeg"/><Relationship Id="rId16" Type="http://schemas.openxmlformats.org/officeDocument/2006/relationships/image" Target="../media/image278.jpeg"/><Relationship Id="rId17" Type="http://schemas.openxmlformats.org/officeDocument/2006/relationships/image" Target="../media/image279.jpeg"/><Relationship Id="rId18" Type="http://schemas.openxmlformats.org/officeDocument/2006/relationships/image" Target="../media/image280.jpeg"/><Relationship Id="rId19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jpeg"/><Relationship Id="rId3" Type="http://schemas.microsoft.com/office/2007/relationships/hdphoto" Target="../media/hdphoto195.wdp"/><Relationship Id="rId4" Type="http://schemas.openxmlformats.org/officeDocument/2006/relationships/image" Target="../media/image271.jpeg"/><Relationship Id="rId5" Type="http://schemas.microsoft.com/office/2007/relationships/hdphoto" Target="../media/hdphoto196.wdp"/><Relationship Id="rId6" Type="http://schemas.openxmlformats.org/officeDocument/2006/relationships/image" Target="../media/image272.jpeg"/><Relationship Id="rId7" Type="http://schemas.microsoft.com/office/2007/relationships/hdphoto" Target="../media/hdphoto197.wdp"/><Relationship Id="rId8" Type="http://schemas.openxmlformats.org/officeDocument/2006/relationships/image" Target="../media/image273.jpeg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93.jpeg"/><Relationship Id="rId21" Type="http://schemas.microsoft.com/office/2007/relationships/hdphoto" Target="../media/hdphoto213.wdp"/><Relationship Id="rId22" Type="http://schemas.openxmlformats.org/officeDocument/2006/relationships/image" Target="../media/image294.jpeg"/><Relationship Id="rId23" Type="http://schemas.microsoft.com/office/2007/relationships/hdphoto" Target="../media/hdphoto214.wdp"/><Relationship Id="rId24" Type="http://schemas.openxmlformats.org/officeDocument/2006/relationships/image" Target="../media/image295.jpeg"/><Relationship Id="rId25" Type="http://schemas.microsoft.com/office/2007/relationships/hdphoto" Target="../media/hdphoto215.wdp"/><Relationship Id="rId26" Type="http://schemas.openxmlformats.org/officeDocument/2006/relationships/image" Target="../media/image296.jpeg"/><Relationship Id="rId27" Type="http://schemas.microsoft.com/office/2007/relationships/hdphoto" Target="../media/hdphoto216.wdp"/><Relationship Id="rId28" Type="http://schemas.openxmlformats.org/officeDocument/2006/relationships/image" Target="../media/image297.jpeg"/><Relationship Id="rId29" Type="http://schemas.microsoft.com/office/2007/relationships/hdphoto" Target="../media/hdphoto21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jpeg"/><Relationship Id="rId3" Type="http://schemas.microsoft.com/office/2007/relationships/hdphoto" Target="../media/hdphoto204.wdp"/><Relationship Id="rId4" Type="http://schemas.openxmlformats.org/officeDocument/2006/relationships/image" Target="../media/image285.jpeg"/><Relationship Id="rId5" Type="http://schemas.microsoft.com/office/2007/relationships/hdphoto" Target="../media/hdphoto205.wdp"/><Relationship Id="rId30" Type="http://schemas.openxmlformats.org/officeDocument/2006/relationships/image" Target="../media/image298.jpeg"/><Relationship Id="rId31" Type="http://schemas.microsoft.com/office/2007/relationships/hdphoto" Target="../media/hdphoto218.wdp"/><Relationship Id="rId32" Type="http://schemas.openxmlformats.org/officeDocument/2006/relationships/image" Target="../media/image299.jpeg"/><Relationship Id="rId9" Type="http://schemas.microsoft.com/office/2007/relationships/hdphoto" Target="../media/hdphoto207.wdp"/><Relationship Id="rId6" Type="http://schemas.openxmlformats.org/officeDocument/2006/relationships/image" Target="../media/image286.jpeg"/><Relationship Id="rId7" Type="http://schemas.microsoft.com/office/2007/relationships/hdphoto" Target="../media/hdphoto206.wdp"/><Relationship Id="rId8" Type="http://schemas.openxmlformats.org/officeDocument/2006/relationships/image" Target="../media/image287.jpeg"/><Relationship Id="rId33" Type="http://schemas.microsoft.com/office/2007/relationships/hdphoto" Target="../media/hdphoto219.wdp"/><Relationship Id="rId34" Type="http://schemas.openxmlformats.org/officeDocument/2006/relationships/image" Target="../media/image300.jpeg"/><Relationship Id="rId35" Type="http://schemas.microsoft.com/office/2007/relationships/hdphoto" Target="../media/hdphoto220.wdp"/><Relationship Id="rId36" Type="http://schemas.openxmlformats.org/officeDocument/2006/relationships/image" Target="../media/image301.jpeg"/><Relationship Id="rId10" Type="http://schemas.openxmlformats.org/officeDocument/2006/relationships/image" Target="../media/image288.jpeg"/><Relationship Id="rId11" Type="http://schemas.microsoft.com/office/2007/relationships/hdphoto" Target="../media/hdphoto208.wdp"/><Relationship Id="rId12" Type="http://schemas.openxmlformats.org/officeDocument/2006/relationships/image" Target="../media/image289.jpeg"/><Relationship Id="rId13" Type="http://schemas.microsoft.com/office/2007/relationships/hdphoto" Target="../media/hdphoto209.wdp"/><Relationship Id="rId14" Type="http://schemas.openxmlformats.org/officeDocument/2006/relationships/image" Target="../media/image290.jpeg"/><Relationship Id="rId15" Type="http://schemas.microsoft.com/office/2007/relationships/hdphoto" Target="../media/hdphoto210.wdp"/><Relationship Id="rId16" Type="http://schemas.openxmlformats.org/officeDocument/2006/relationships/image" Target="../media/image291.jpeg"/><Relationship Id="rId17" Type="http://schemas.microsoft.com/office/2007/relationships/hdphoto" Target="../media/hdphoto211.wdp"/><Relationship Id="rId18" Type="http://schemas.openxmlformats.org/officeDocument/2006/relationships/image" Target="../media/image292.jpeg"/><Relationship Id="rId19" Type="http://schemas.microsoft.com/office/2007/relationships/hdphoto" Target="../media/hdphoto212.wdp"/><Relationship Id="rId37" Type="http://schemas.microsoft.com/office/2007/relationships/hdphoto" Target="../media/hdphoto221.wdp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20.wdp"/><Relationship Id="rId20" Type="http://schemas.openxmlformats.org/officeDocument/2006/relationships/image" Target="../media/image26.jpeg"/><Relationship Id="rId21" Type="http://schemas.microsoft.com/office/2007/relationships/hdphoto" Target="../media/hdphoto26.wdp"/><Relationship Id="rId22" Type="http://schemas.openxmlformats.org/officeDocument/2006/relationships/image" Target="../media/image27.jpeg"/><Relationship Id="rId23" Type="http://schemas.microsoft.com/office/2007/relationships/hdphoto" Target="../media/hdphoto27.wdp"/><Relationship Id="rId24" Type="http://schemas.openxmlformats.org/officeDocument/2006/relationships/image" Target="../media/image28.jpeg"/><Relationship Id="rId25" Type="http://schemas.microsoft.com/office/2007/relationships/hdphoto" Target="../media/hdphoto28.wdp"/><Relationship Id="rId10" Type="http://schemas.openxmlformats.org/officeDocument/2006/relationships/image" Target="../media/image21.jpeg"/><Relationship Id="rId11" Type="http://schemas.microsoft.com/office/2007/relationships/hdphoto" Target="../media/hdphoto21.wdp"/><Relationship Id="rId12" Type="http://schemas.openxmlformats.org/officeDocument/2006/relationships/image" Target="../media/image22.jpeg"/><Relationship Id="rId13" Type="http://schemas.microsoft.com/office/2007/relationships/hdphoto" Target="../media/hdphoto22.wdp"/><Relationship Id="rId14" Type="http://schemas.openxmlformats.org/officeDocument/2006/relationships/image" Target="../media/image23.jpeg"/><Relationship Id="rId15" Type="http://schemas.microsoft.com/office/2007/relationships/hdphoto" Target="../media/hdphoto23.wdp"/><Relationship Id="rId16" Type="http://schemas.openxmlformats.org/officeDocument/2006/relationships/image" Target="../media/image24.jpeg"/><Relationship Id="rId17" Type="http://schemas.microsoft.com/office/2007/relationships/hdphoto" Target="../media/hdphoto24.wdp"/><Relationship Id="rId18" Type="http://schemas.openxmlformats.org/officeDocument/2006/relationships/image" Target="../media/image25.jpeg"/><Relationship Id="rId19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microsoft.com/office/2007/relationships/hdphoto" Target="../media/hdphoto17.wdp"/><Relationship Id="rId4" Type="http://schemas.openxmlformats.org/officeDocument/2006/relationships/image" Target="../media/image18.jpeg"/><Relationship Id="rId5" Type="http://schemas.microsoft.com/office/2007/relationships/hdphoto" Target="../media/hdphoto18.wdp"/><Relationship Id="rId6" Type="http://schemas.openxmlformats.org/officeDocument/2006/relationships/image" Target="../media/image19.jpeg"/><Relationship Id="rId7" Type="http://schemas.microsoft.com/office/2007/relationships/hdphoto" Target="../media/hdphoto19.wdp"/><Relationship Id="rId8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hdphoto225.wdp"/><Relationship Id="rId20" Type="http://schemas.openxmlformats.org/officeDocument/2006/relationships/image" Target="../media/image311.jpeg"/><Relationship Id="rId21" Type="http://schemas.microsoft.com/office/2007/relationships/hdphoto" Target="../media/hdphoto231.wdp"/><Relationship Id="rId22" Type="http://schemas.openxmlformats.org/officeDocument/2006/relationships/image" Target="../media/image312.jpeg"/><Relationship Id="rId23" Type="http://schemas.microsoft.com/office/2007/relationships/hdphoto" Target="../media/hdphoto232.wdp"/><Relationship Id="rId24" Type="http://schemas.openxmlformats.org/officeDocument/2006/relationships/image" Target="../media/image313.jpeg"/><Relationship Id="rId25" Type="http://schemas.openxmlformats.org/officeDocument/2006/relationships/image" Target="../media/image314.jpeg"/><Relationship Id="rId26" Type="http://schemas.openxmlformats.org/officeDocument/2006/relationships/image" Target="../media/image315.jpeg"/><Relationship Id="rId27" Type="http://schemas.openxmlformats.org/officeDocument/2006/relationships/image" Target="../media/image316.jpeg"/><Relationship Id="rId28" Type="http://schemas.openxmlformats.org/officeDocument/2006/relationships/image" Target="../media/image317.jpeg"/><Relationship Id="rId10" Type="http://schemas.openxmlformats.org/officeDocument/2006/relationships/image" Target="../media/image306.jpeg"/><Relationship Id="rId11" Type="http://schemas.microsoft.com/office/2007/relationships/hdphoto" Target="../media/hdphoto226.wdp"/><Relationship Id="rId12" Type="http://schemas.openxmlformats.org/officeDocument/2006/relationships/image" Target="../media/image307.jpeg"/><Relationship Id="rId13" Type="http://schemas.microsoft.com/office/2007/relationships/hdphoto" Target="../media/hdphoto227.wdp"/><Relationship Id="rId14" Type="http://schemas.openxmlformats.org/officeDocument/2006/relationships/image" Target="../media/image308.jpeg"/><Relationship Id="rId15" Type="http://schemas.microsoft.com/office/2007/relationships/hdphoto" Target="../media/hdphoto228.wdp"/><Relationship Id="rId16" Type="http://schemas.openxmlformats.org/officeDocument/2006/relationships/image" Target="../media/image309.jpeg"/><Relationship Id="rId17" Type="http://schemas.microsoft.com/office/2007/relationships/hdphoto" Target="../media/hdphoto229.wdp"/><Relationship Id="rId18" Type="http://schemas.openxmlformats.org/officeDocument/2006/relationships/image" Target="../media/image310.jpeg"/><Relationship Id="rId19" Type="http://schemas.microsoft.com/office/2007/relationships/hdphoto" Target="../media/hdphoto23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jpeg"/><Relationship Id="rId3" Type="http://schemas.microsoft.com/office/2007/relationships/hdphoto" Target="../media/hdphoto222.wdp"/><Relationship Id="rId4" Type="http://schemas.openxmlformats.org/officeDocument/2006/relationships/image" Target="../media/image303.jpeg"/><Relationship Id="rId5" Type="http://schemas.microsoft.com/office/2007/relationships/hdphoto" Target="../media/hdphoto223.wdp"/><Relationship Id="rId6" Type="http://schemas.openxmlformats.org/officeDocument/2006/relationships/image" Target="../media/image304.jpeg"/><Relationship Id="rId7" Type="http://schemas.microsoft.com/office/2007/relationships/hdphoto" Target="../media/hdphoto224.wdp"/><Relationship Id="rId8" Type="http://schemas.openxmlformats.org/officeDocument/2006/relationships/image" Target="../media/image305.jpe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hdphoto236.wdp"/><Relationship Id="rId20" Type="http://schemas.openxmlformats.org/officeDocument/2006/relationships/image" Target="../media/image328.jpeg"/><Relationship Id="rId21" Type="http://schemas.openxmlformats.org/officeDocument/2006/relationships/image" Target="../media/image329.jpeg"/><Relationship Id="rId22" Type="http://schemas.openxmlformats.org/officeDocument/2006/relationships/image" Target="../media/image330.jpeg"/><Relationship Id="rId23" Type="http://schemas.openxmlformats.org/officeDocument/2006/relationships/image" Target="../media/image331.jpeg"/><Relationship Id="rId24" Type="http://schemas.openxmlformats.org/officeDocument/2006/relationships/image" Target="../media/image332.jpeg"/><Relationship Id="rId25" Type="http://schemas.openxmlformats.org/officeDocument/2006/relationships/image" Target="../media/image333.jpeg"/><Relationship Id="rId26" Type="http://schemas.openxmlformats.org/officeDocument/2006/relationships/image" Target="../media/image334.jpeg"/><Relationship Id="rId27" Type="http://schemas.openxmlformats.org/officeDocument/2006/relationships/image" Target="../media/image335.jpeg"/><Relationship Id="rId10" Type="http://schemas.openxmlformats.org/officeDocument/2006/relationships/image" Target="../media/image322.jpeg"/><Relationship Id="rId11" Type="http://schemas.microsoft.com/office/2007/relationships/hdphoto" Target="../media/hdphoto237.wdp"/><Relationship Id="rId12" Type="http://schemas.openxmlformats.org/officeDocument/2006/relationships/image" Target="../media/image323.jpeg"/><Relationship Id="rId13" Type="http://schemas.microsoft.com/office/2007/relationships/hdphoto" Target="../media/hdphoto238.wdp"/><Relationship Id="rId14" Type="http://schemas.openxmlformats.org/officeDocument/2006/relationships/image" Target="../media/image324.jpeg"/><Relationship Id="rId15" Type="http://schemas.microsoft.com/office/2007/relationships/hdphoto" Target="../media/hdphoto239.wdp"/><Relationship Id="rId16" Type="http://schemas.openxmlformats.org/officeDocument/2006/relationships/image" Target="../media/image325.jpeg"/><Relationship Id="rId17" Type="http://schemas.microsoft.com/office/2007/relationships/hdphoto" Target="../media/hdphoto240.wdp"/><Relationship Id="rId18" Type="http://schemas.openxmlformats.org/officeDocument/2006/relationships/image" Target="../media/image326.jpeg"/><Relationship Id="rId19" Type="http://schemas.openxmlformats.org/officeDocument/2006/relationships/image" Target="../media/image3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jpeg"/><Relationship Id="rId3" Type="http://schemas.microsoft.com/office/2007/relationships/hdphoto" Target="../media/hdphoto233.wdp"/><Relationship Id="rId4" Type="http://schemas.openxmlformats.org/officeDocument/2006/relationships/image" Target="../media/image319.jpeg"/><Relationship Id="rId5" Type="http://schemas.microsoft.com/office/2007/relationships/hdphoto" Target="../media/hdphoto234.wdp"/><Relationship Id="rId6" Type="http://schemas.openxmlformats.org/officeDocument/2006/relationships/image" Target="../media/image320.jpeg"/><Relationship Id="rId7" Type="http://schemas.microsoft.com/office/2007/relationships/hdphoto" Target="../media/hdphoto235.wdp"/><Relationship Id="rId8" Type="http://schemas.openxmlformats.org/officeDocument/2006/relationships/image" Target="../media/image321.jpe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hdphoto" Target="../media/hdphoto244.wdp"/><Relationship Id="rId20" Type="http://schemas.openxmlformats.org/officeDocument/2006/relationships/image" Target="../media/image348.jpeg"/><Relationship Id="rId21" Type="http://schemas.openxmlformats.org/officeDocument/2006/relationships/image" Target="../media/image349.jpeg"/><Relationship Id="rId22" Type="http://schemas.openxmlformats.org/officeDocument/2006/relationships/image" Target="../media/image350.jpeg"/><Relationship Id="rId23" Type="http://schemas.openxmlformats.org/officeDocument/2006/relationships/image" Target="../media/image351.jpeg"/><Relationship Id="rId10" Type="http://schemas.openxmlformats.org/officeDocument/2006/relationships/image" Target="../media/image340.jpeg"/><Relationship Id="rId11" Type="http://schemas.microsoft.com/office/2007/relationships/hdphoto" Target="../media/hdphoto245.wdp"/><Relationship Id="rId12" Type="http://schemas.openxmlformats.org/officeDocument/2006/relationships/image" Target="../media/image341.jpeg"/><Relationship Id="rId13" Type="http://schemas.microsoft.com/office/2007/relationships/hdphoto" Target="../media/hdphoto246.wdp"/><Relationship Id="rId14" Type="http://schemas.openxmlformats.org/officeDocument/2006/relationships/image" Target="../media/image342.jpeg"/><Relationship Id="rId15" Type="http://schemas.openxmlformats.org/officeDocument/2006/relationships/image" Target="../media/image343.jpeg"/><Relationship Id="rId16" Type="http://schemas.openxmlformats.org/officeDocument/2006/relationships/image" Target="../media/image344.jpeg"/><Relationship Id="rId17" Type="http://schemas.openxmlformats.org/officeDocument/2006/relationships/image" Target="../media/image345.jpeg"/><Relationship Id="rId18" Type="http://schemas.openxmlformats.org/officeDocument/2006/relationships/image" Target="../media/image346.jpeg"/><Relationship Id="rId19" Type="http://schemas.openxmlformats.org/officeDocument/2006/relationships/image" Target="../media/image3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jpeg"/><Relationship Id="rId3" Type="http://schemas.microsoft.com/office/2007/relationships/hdphoto" Target="../media/hdphoto241.wdp"/><Relationship Id="rId4" Type="http://schemas.openxmlformats.org/officeDocument/2006/relationships/image" Target="../media/image337.jpeg"/><Relationship Id="rId5" Type="http://schemas.microsoft.com/office/2007/relationships/hdphoto" Target="../media/hdphoto242.wdp"/><Relationship Id="rId6" Type="http://schemas.openxmlformats.org/officeDocument/2006/relationships/image" Target="../media/image338.jpeg"/><Relationship Id="rId7" Type="http://schemas.microsoft.com/office/2007/relationships/hdphoto" Target="../media/hdphoto243.wdp"/><Relationship Id="rId8" Type="http://schemas.openxmlformats.org/officeDocument/2006/relationships/image" Target="../media/image339.jpeg"/></Relationships>
</file>

<file path=ppt/slides/_rels/slide2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61.jpeg"/><Relationship Id="rId21" Type="http://schemas.microsoft.com/office/2007/relationships/hdphoto" Target="../media/hdphoto256.wdp"/><Relationship Id="rId22" Type="http://schemas.openxmlformats.org/officeDocument/2006/relationships/image" Target="../media/image362.jpeg"/><Relationship Id="rId23" Type="http://schemas.microsoft.com/office/2007/relationships/hdphoto" Target="../media/hdphoto257.wdp"/><Relationship Id="rId24" Type="http://schemas.openxmlformats.org/officeDocument/2006/relationships/image" Target="../media/image363.jpeg"/><Relationship Id="rId25" Type="http://schemas.microsoft.com/office/2007/relationships/hdphoto" Target="../media/hdphoto258.wdp"/><Relationship Id="rId26" Type="http://schemas.openxmlformats.org/officeDocument/2006/relationships/image" Target="../media/image364.jpeg"/><Relationship Id="rId27" Type="http://schemas.microsoft.com/office/2007/relationships/hdphoto" Target="../media/hdphoto259.wdp"/><Relationship Id="rId28" Type="http://schemas.openxmlformats.org/officeDocument/2006/relationships/image" Target="../media/image365.jpeg"/><Relationship Id="rId29" Type="http://schemas.microsoft.com/office/2007/relationships/hdphoto" Target="../media/hdphoto26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jpeg"/><Relationship Id="rId3" Type="http://schemas.microsoft.com/office/2007/relationships/hdphoto" Target="../media/hdphoto247.wdp"/><Relationship Id="rId4" Type="http://schemas.openxmlformats.org/officeDocument/2006/relationships/image" Target="../media/image353.jpeg"/><Relationship Id="rId5" Type="http://schemas.microsoft.com/office/2007/relationships/hdphoto" Target="../media/hdphoto248.wdp"/><Relationship Id="rId30" Type="http://schemas.openxmlformats.org/officeDocument/2006/relationships/image" Target="../media/image366.jpeg"/><Relationship Id="rId31" Type="http://schemas.microsoft.com/office/2007/relationships/hdphoto" Target="../media/hdphoto261.wdp"/><Relationship Id="rId32" Type="http://schemas.openxmlformats.org/officeDocument/2006/relationships/image" Target="../media/image367.jpeg"/><Relationship Id="rId9" Type="http://schemas.microsoft.com/office/2007/relationships/hdphoto" Target="../media/hdphoto250.wdp"/><Relationship Id="rId6" Type="http://schemas.openxmlformats.org/officeDocument/2006/relationships/image" Target="../media/image354.jpeg"/><Relationship Id="rId7" Type="http://schemas.microsoft.com/office/2007/relationships/hdphoto" Target="../media/hdphoto249.wdp"/><Relationship Id="rId8" Type="http://schemas.openxmlformats.org/officeDocument/2006/relationships/image" Target="../media/image355.jpeg"/><Relationship Id="rId33" Type="http://schemas.openxmlformats.org/officeDocument/2006/relationships/image" Target="../media/image368.jpeg"/><Relationship Id="rId34" Type="http://schemas.openxmlformats.org/officeDocument/2006/relationships/image" Target="../media/image369.jpeg"/><Relationship Id="rId35" Type="http://schemas.openxmlformats.org/officeDocument/2006/relationships/image" Target="../media/image370.jpeg"/><Relationship Id="rId36" Type="http://schemas.openxmlformats.org/officeDocument/2006/relationships/image" Target="../media/image371.jpeg"/><Relationship Id="rId10" Type="http://schemas.openxmlformats.org/officeDocument/2006/relationships/image" Target="../media/image356.jpeg"/><Relationship Id="rId11" Type="http://schemas.microsoft.com/office/2007/relationships/hdphoto" Target="../media/hdphoto251.wdp"/><Relationship Id="rId12" Type="http://schemas.openxmlformats.org/officeDocument/2006/relationships/image" Target="../media/image357.jpeg"/><Relationship Id="rId13" Type="http://schemas.microsoft.com/office/2007/relationships/hdphoto" Target="../media/hdphoto252.wdp"/><Relationship Id="rId14" Type="http://schemas.openxmlformats.org/officeDocument/2006/relationships/image" Target="../media/image358.jpeg"/><Relationship Id="rId15" Type="http://schemas.microsoft.com/office/2007/relationships/hdphoto" Target="../media/hdphoto253.wdp"/><Relationship Id="rId16" Type="http://schemas.openxmlformats.org/officeDocument/2006/relationships/image" Target="../media/image359.jpeg"/><Relationship Id="rId17" Type="http://schemas.microsoft.com/office/2007/relationships/hdphoto" Target="../media/hdphoto254.wdp"/><Relationship Id="rId18" Type="http://schemas.openxmlformats.org/officeDocument/2006/relationships/image" Target="../media/image360.jpeg"/><Relationship Id="rId19" Type="http://schemas.microsoft.com/office/2007/relationships/hdphoto" Target="../media/hdphoto255.wdp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hdphoto" Target="../media/hdphoto265.wdp"/><Relationship Id="rId20" Type="http://schemas.microsoft.com/office/2007/relationships/hdphoto" Target="../media/hdphoto273.wdp"/><Relationship Id="rId21" Type="http://schemas.openxmlformats.org/officeDocument/2006/relationships/image" Target="../media/image379.jpeg"/><Relationship Id="rId22" Type="http://schemas.microsoft.com/office/2007/relationships/hdphoto" Target="../media/hdphoto274.wdp"/><Relationship Id="rId23" Type="http://schemas.openxmlformats.org/officeDocument/2006/relationships/image" Target="../media/image380.jpeg"/><Relationship Id="rId24" Type="http://schemas.openxmlformats.org/officeDocument/2006/relationships/image" Target="../media/image381.jpeg"/><Relationship Id="rId25" Type="http://schemas.openxmlformats.org/officeDocument/2006/relationships/image" Target="../media/image382.jpeg"/><Relationship Id="rId26" Type="http://schemas.openxmlformats.org/officeDocument/2006/relationships/image" Target="../media/image383.jpeg"/><Relationship Id="rId27" Type="http://schemas.openxmlformats.org/officeDocument/2006/relationships/image" Target="../media/image384.jpeg"/><Relationship Id="rId10" Type="http://schemas.openxmlformats.org/officeDocument/2006/relationships/image" Target="../media/image376.jpeg"/><Relationship Id="rId11" Type="http://schemas.microsoft.com/office/2007/relationships/hdphoto" Target="../media/hdphoto266.wdp"/><Relationship Id="rId12" Type="http://schemas.microsoft.com/office/2007/relationships/hdphoto" Target="../media/hdphoto267.wdp"/><Relationship Id="rId13" Type="http://schemas.microsoft.com/office/2007/relationships/hdphoto" Target="../media/hdphoto268.wdp"/><Relationship Id="rId14" Type="http://schemas.microsoft.com/office/2007/relationships/hdphoto" Target="../media/hdphoto269.wdp"/><Relationship Id="rId15" Type="http://schemas.microsoft.com/office/2007/relationships/hdphoto" Target="../media/hdphoto270.wdp"/><Relationship Id="rId16" Type="http://schemas.microsoft.com/office/2007/relationships/hdphoto" Target="../media/hdphoto271.wdp"/><Relationship Id="rId17" Type="http://schemas.openxmlformats.org/officeDocument/2006/relationships/image" Target="../media/image377.jpeg"/><Relationship Id="rId18" Type="http://schemas.microsoft.com/office/2007/relationships/hdphoto" Target="../media/hdphoto272.wdp"/><Relationship Id="rId19" Type="http://schemas.openxmlformats.org/officeDocument/2006/relationships/image" Target="../media/image3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2.jpeg"/><Relationship Id="rId3" Type="http://schemas.microsoft.com/office/2007/relationships/hdphoto" Target="../media/hdphoto262.wdp"/><Relationship Id="rId4" Type="http://schemas.openxmlformats.org/officeDocument/2006/relationships/image" Target="../media/image373.jpeg"/><Relationship Id="rId5" Type="http://schemas.microsoft.com/office/2007/relationships/hdphoto" Target="../media/hdphoto263.wdp"/><Relationship Id="rId6" Type="http://schemas.openxmlformats.org/officeDocument/2006/relationships/image" Target="../media/image374.jpeg"/><Relationship Id="rId7" Type="http://schemas.microsoft.com/office/2007/relationships/hdphoto" Target="../media/hdphoto264.wdp"/><Relationship Id="rId8" Type="http://schemas.openxmlformats.org/officeDocument/2006/relationships/image" Target="../media/image375.jpeg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hdphoto" Target="../media/hdphoto278.wdp"/><Relationship Id="rId20" Type="http://schemas.openxmlformats.org/officeDocument/2006/relationships/image" Target="../media/image394.jpeg"/><Relationship Id="rId21" Type="http://schemas.microsoft.com/office/2007/relationships/hdphoto" Target="../media/hdphoto284.wdp"/><Relationship Id="rId22" Type="http://schemas.openxmlformats.org/officeDocument/2006/relationships/image" Target="../media/image395.jpeg"/><Relationship Id="rId23" Type="http://schemas.microsoft.com/office/2007/relationships/hdphoto" Target="../media/hdphoto285.wdp"/><Relationship Id="rId24" Type="http://schemas.openxmlformats.org/officeDocument/2006/relationships/image" Target="../media/image396.jpeg"/><Relationship Id="rId25" Type="http://schemas.microsoft.com/office/2007/relationships/hdphoto" Target="../media/hdphoto286.wdp"/><Relationship Id="rId26" Type="http://schemas.openxmlformats.org/officeDocument/2006/relationships/image" Target="../media/image397.jpeg"/><Relationship Id="rId27" Type="http://schemas.microsoft.com/office/2007/relationships/hdphoto" Target="../media/hdphoto287.wdp"/><Relationship Id="rId28" Type="http://schemas.openxmlformats.org/officeDocument/2006/relationships/image" Target="../media/image398.jpeg"/><Relationship Id="rId29" Type="http://schemas.openxmlformats.org/officeDocument/2006/relationships/image" Target="../media/image399.jpeg"/><Relationship Id="rId30" Type="http://schemas.openxmlformats.org/officeDocument/2006/relationships/image" Target="../media/image400.jpeg"/><Relationship Id="rId31" Type="http://schemas.openxmlformats.org/officeDocument/2006/relationships/image" Target="../media/image401.jpeg"/><Relationship Id="rId32" Type="http://schemas.openxmlformats.org/officeDocument/2006/relationships/image" Target="../media/image402.jpeg"/><Relationship Id="rId10" Type="http://schemas.openxmlformats.org/officeDocument/2006/relationships/image" Target="../media/image389.jpeg"/><Relationship Id="rId11" Type="http://schemas.microsoft.com/office/2007/relationships/hdphoto" Target="../media/hdphoto279.wdp"/><Relationship Id="rId12" Type="http://schemas.openxmlformats.org/officeDocument/2006/relationships/image" Target="../media/image390.jpeg"/><Relationship Id="rId13" Type="http://schemas.microsoft.com/office/2007/relationships/hdphoto" Target="../media/hdphoto280.wdp"/><Relationship Id="rId14" Type="http://schemas.openxmlformats.org/officeDocument/2006/relationships/image" Target="../media/image391.jpeg"/><Relationship Id="rId15" Type="http://schemas.microsoft.com/office/2007/relationships/hdphoto" Target="../media/hdphoto281.wdp"/><Relationship Id="rId16" Type="http://schemas.openxmlformats.org/officeDocument/2006/relationships/image" Target="../media/image392.jpeg"/><Relationship Id="rId17" Type="http://schemas.microsoft.com/office/2007/relationships/hdphoto" Target="../media/hdphoto282.wdp"/><Relationship Id="rId18" Type="http://schemas.openxmlformats.org/officeDocument/2006/relationships/image" Target="../media/image393.jpeg"/><Relationship Id="rId19" Type="http://schemas.microsoft.com/office/2007/relationships/hdphoto" Target="../media/hdphoto28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5.jpeg"/><Relationship Id="rId3" Type="http://schemas.microsoft.com/office/2007/relationships/hdphoto" Target="../media/hdphoto275.wdp"/><Relationship Id="rId4" Type="http://schemas.openxmlformats.org/officeDocument/2006/relationships/image" Target="../media/image386.jpeg"/><Relationship Id="rId5" Type="http://schemas.microsoft.com/office/2007/relationships/hdphoto" Target="../media/hdphoto276.wdp"/><Relationship Id="rId6" Type="http://schemas.openxmlformats.org/officeDocument/2006/relationships/image" Target="../media/image387.jpeg"/><Relationship Id="rId7" Type="http://schemas.microsoft.com/office/2007/relationships/hdphoto" Target="../media/hdphoto277.wdp"/><Relationship Id="rId8" Type="http://schemas.openxmlformats.org/officeDocument/2006/relationships/image" Target="../media/image388.jpe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hdphoto" Target="../media/hdphoto291.wdp"/><Relationship Id="rId20" Type="http://schemas.openxmlformats.org/officeDocument/2006/relationships/image" Target="../media/image412.jpeg"/><Relationship Id="rId21" Type="http://schemas.microsoft.com/office/2007/relationships/hdphoto" Target="../media/hdphoto297.wdp"/><Relationship Id="rId22" Type="http://schemas.openxmlformats.org/officeDocument/2006/relationships/image" Target="../media/image413.jpeg"/><Relationship Id="rId23" Type="http://schemas.microsoft.com/office/2007/relationships/hdphoto" Target="../media/hdphoto298.wdp"/><Relationship Id="rId24" Type="http://schemas.openxmlformats.org/officeDocument/2006/relationships/image" Target="../media/image414.jpeg"/><Relationship Id="rId25" Type="http://schemas.openxmlformats.org/officeDocument/2006/relationships/image" Target="../media/image415.jpeg"/><Relationship Id="rId26" Type="http://schemas.openxmlformats.org/officeDocument/2006/relationships/image" Target="../media/image416.jpeg"/><Relationship Id="rId27" Type="http://schemas.openxmlformats.org/officeDocument/2006/relationships/image" Target="../media/image417.jpeg"/><Relationship Id="rId28" Type="http://schemas.openxmlformats.org/officeDocument/2006/relationships/image" Target="../media/image418.jpeg"/><Relationship Id="rId10" Type="http://schemas.openxmlformats.org/officeDocument/2006/relationships/image" Target="../media/image407.jpeg"/><Relationship Id="rId11" Type="http://schemas.microsoft.com/office/2007/relationships/hdphoto" Target="../media/hdphoto292.wdp"/><Relationship Id="rId12" Type="http://schemas.openxmlformats.org/officeDocument/2006/relationships/image" Target="../media/image408.jpeg"/><Relationship Id="rId13" Type="http://schemas.microsoft.com/office/2007/relationships/hdphoto" Target="../media/hdphoto293.wdp"/><Relationship Id="rId14" Type="http://schemas.openxmlformats.org/officeDocument/2006/relationships/image" Target="../media/image409.jpeg"/><Relationship Id="rId15" Type="http://schemas.microsoft.com/office/2007/relationships/hdphoto" Target="../media/hdphoto294.wdp"/><Relationship Id="rId16" Type="http://schemas.openxmlformats.org/officeDocument/2006/relationships/image" Target="../media/image410.jpeg"/><Relationship Id="rId17" Type="http://schemas.microsoft.com/office/2007/relationships/hdphoto" Target="../media/hdphoto295.wdp"/><Relationship Id="rId18" Type="http://schemas.openxmlformats.org/officeDocument/2006/relationships/image" Target="../media/image411.jpeg"/><Relationship Id="rId19" Type="http://schemas.microsoft.com/office/2007/relationships/hdphoto" Target="../media/hdphoto29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3.jpeg"/><Relationship Id="rId3" Type="http://schemas.microsoft.com/office/2007/relationships/hdphoto" Target="../media/hdphoto288.wdp"/><Relationship Id="rId4" Type="http://schemas.openxmlformats.org/officeDocument/2006/relationships/image" Target="../media/image404.jpeg"/><Relationship Id="rId5" Type="http://schemas.microsoft.com/office/2007/relationships/hdphoto" Target="../media/hdphoto289.wdp"/><Relationship Id="rId6" Type="http://schemas.openxmlformats.org/officeDocument/2006/relationships/image" Target="../media/image405.jpeg"/><Relationship Id="rId7" Type="http://schemas.microsoft.com/office/2007/relationships/hdphoto" Target="../media/hdphoto290.wdp"/><Relationship Id="rId8" Type="http://schemas.openxmlformats.org/officeDocument/2006/relationships/image" Target="../media/image406.jpeg"/></Relationships>
</file>

<file path=ppt/slides/_rels/slide27.xml.rels><?xml version="1.0" encoding="UTF-8" standalone="yes"?>
<Relationships xmlns="http://schemas.openxmlformats.org/package/2006/relationships"><Relationship Id="rId9" Type="http://schemas.microsoft.com/office/2007/relationships/hdphoto" Target="../media/hdphoto302.wdp"/><Relationship Id="rId20" Type="http://schemas.openxmlformats.org/officeDocument/2006/relationships/image" Target="../media/image428.jpeg"/><Relationship Id="rId21" Type="http://schemas.microsoft.com/office/2007/relationships/hdphoto" Target="../media/hdphoto308.wdp"/><Relationship Id="rId22" Type="http://schemas.openxmlformats.org/officeDocument/2006/relationships/image" Target="../media/image429.jpeg"/><Relationship Id="rId23" Type="http://schemas.microsoft.com/office/2007/relationships/hdphoto" Target="../media/hdphoto309.wdp"/><Relationship Id="rId24" Type="http://schemas.openxmlformats.org/officeDocument/2006/relationships/image" Target="../media/image430.jpeg"/><Relationship Id="rId25" Type="http://schemas.openxmlformats.org/officeDocument/2006/relationships/image" Target="../media/image431.jpeg"/><Relationship Id="rId26" Type="http://schemas.openxmlformats.org/officeDocument/2006/relationships/image" Target="../media/image432.jpeg"/><Relationship Id="rId27" Type="http://schemas.openxmlformats.org/officeDocument/2006/relationships/image" Target="../media/image433.jpeg"/><Relationship Id="rId28" Type="http://schemas.openxmlformats.org/officeDocument/2006/relationships/image" Target="../media/image434.jpeg"/><Relationship Id="rId10" Type="http://schemas.openxmlformats.org/officeDocument/2006/relationships/image" Target="../media/image423.jpeg"/><Relationship Id="rId11" Type="http://schemas.microsoft.com/office/2007/relationships/hdphoto" Target="../media/hdphoto303.wdp"/><Relationship Id="rId12" Type="http://schemas.openxmlformats.org/officeDocument/2006/relationships/image" Target="../media/image424.jpeg"/><Relationship Id="rId13" Type="http://schemas.microsoft.com/office/2007/relationships/hdphoto" Target="../media/hdphoto304.wdp"/><Relationship Id="rId14" Type="http://schemas.openxmlformats.org/officeDocument/2006/relationships/image" Target="../media/image425.jpeg"/><Relationship Id="rId15" Type="http://schemas.microsoft.com/office/2007/relationships/hdphoto" Target="../media/hdphoto305.wdp"/><Relationship Id="rId16" Type="http://schemas.openxmlformats.org/officeDocument/2006/relationships/image" Target="../media/image426.jpeg"/><Relationship Id="rId17" Type="http://schemas.microsoft.com/office/2007/relationships/hdphoto" Target="../media/hdphoto306.wdp"/><Relationship Id="rId18" Type="http://schemas.openxmlformats.org/officeDocument/2006/relationships/image" Target="../media/image427.jpeg"/><Relationship Id="rId19" Type="http://schemas.microsoft.com/office/2007/relationships/hdphoto" Target="../media/hdphoto30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9.jpeg"/><Relationship Id="rId3" Type="http://schemas.microsoft.com/office/2007/relationships/hdphoto" Target="../media/hdphoto299.wdp"/><Relationship Id="rId4" Type="http://schemas.openxmlformats.org/officeDocument/2006/relationships/image" Target="../media/image420.jpeg"/><Relationship Id="rId5" Type="http://schemas.microsoft.com/office/2007/relationships/hdphoto" Target="../media/hdphoto300.wdp"/><Relationship Id="rId6" Type="http://schemas.openxmlformats.org/officeDocument/2006/relationships/image" Target="../media/image421.jpeg"/><Relationship Id="rId7" Type="http://schemas.microsoft.com/office/2007/relationships/hdphoto" Target="../media/hdphoto301.wdp"/><Relationship Id="rId8" Type="http://schemas.openxmlformats.org/officeDocument/2006/relationships/image" Target="../media/image422.jpeg"/></Relationships>
</file>

<file path=ppt/slides/_rels/slide28.xml.rels><?xml version="1.0" encoding="UTF-8" standalone="yes"?>
<Relationships xmlns="http://schemas.openxmlformats.org/package/2006/relationships"><Relationship Id="rId9" Type="http://schemas.microsoft.com/office/2007/relationships/hdphoto" Target="../media/hdphoto313.wdp"/><Relationship Id="rId20" Type="http://schemas.openxmlformats.org/officeDocument/2006/relationships/image" Target="../media/image445.jpeg"/><Relationship Id="rId21" Type="http://schemas.openxmlformats.org/officeDocument/2006/relationships/image" Target="../media/image446.jpeg"/><Relationship Id="rId22" Type="http://schemas.openxmlformats.org/officeDocument/2006/relationships/image" Target="../media/image447.jpeg"/><Relationship Id="rId23" Type="http://schemas.openxmlformats.org/officeDocument/2006/relationships/image" Target="../media/image448.jpeg"/><Relationship Id="rId24" Type="http://schemas.openxmlformats.org/officeDocument/2006/relationships/image" Target="../media/image449.jpeg"/><Relationship Id="rId25" Type="http://schemas.openxmlformats.org/officeDocument/2006/relationships/image" Target="../media/image450.jpeg"/><Relationship Id="rId26" Type="http://schemas.openxmlformats.org/officeDocument/2006/relationships/image" Target="../media/image451.jpeg"/><Relationship Id="rId10" Type="http://schemas.openxmlformats.org/officeDocument/2006/relationships/image" Target="../media/image439.jpeg"/><Relationship Id="rId11" Type="http://schemas.microsoft.com/office/2007/relationships/hdphoto" Target="../media/hdphoto314.wdp"/><Relationship Id="rId12" Type="http://schemas.openxmlformats.org/officeDocument/2006/relationships/image" Target="../media/image440.jpeg"/><Relationship Id="rId13" Type="http://schemas.microsoft.com/office/2007/relationships/hdphoto" Target="../media/hdphoto315.wdp"/><Relationship Id="rId14" Type="http://schemas.openxmlformats.org/officeDocument/2006/relationships/image" Target="../media/image441.jpeg"/><Relationship Id="rId15" Type="http://schemas.microsoft.com/office/2007/relationships/hdphoto" Target="../media/hdphoto316.wdp"/><Relationship Id="rId16" Type="http://schemas.openxmlformats.org/officeDocument/2006/relationships/image" Target="../media/image442.jpeg"/><Relationship Id="rId17" Type="http://schemas.microsoft.com/office/2007/relationships/hdphoto" Target="../media/hdphoto317.wdp"/><Relationship Id="rId18" Type="http://schemas.openxmlformats.org/officeDocument/2006/relationships/image" Target="../media/image443.jpeg"/><Relationship Id="rId19" Type="http://schemas.openxmlformats.org/officeDocument/2006/relationships/image" Target="../media/image4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5.jpeg"/><Relationship Id="rId3" Type="http://schemas.microsoft.com/office/2007/relationships/hdphoto" Target="../media/hdphoto310.wdp"/><Relationship Id="rId4" Type="http://schemas.openxmlformats.org/officeDocument/2006/relationships/image" Target="../media/image436.jpeg"/><Relationship Id="rId5" Type="http://schemas.microsoft.com/office/2007/relationships/hdphoto" Target="../media/hdphoto311.wdp"/><Relationship Id="rId6" Type="http://schemas.openxmlformats.org/officeDocument/2006/relationships/image" Target="../media/image437.jpeg"/><Relationship Id="rId7" Type="http://schemas.microsoft.com/office/2007/relationships/hdphoto" Target="../media/hdphoto312.wdp"/><Relationship Id="rId8" Type="http://schemas.openxmlformats.org/officeDocument/2006/relationships/image" Target="../media/image438.jpeg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hdphoto" Target="../media/hdphoto321.wdp"/><Relationship Id="rId20" Type="http://schemas.openxmlformats.org/officeDocument/2006/relationships/image" Target="../media/image461.jpeg"/><Relationship Id="rId21" Type="http://schemas.microsoft.com/office/2007/relationships/hdphoto" Target="../media/hdphoto327.wdp"/><Relationship Id="rId22" Type="http://schemas.openxmlformats.org/officeDocument/2006/relationships/image" Target="../media/image462.jpeg"/><Relationship Id="rId23" Type="http://schemas.microsoft.com/office/2007/relationships/hdphoto" Target="../media/hdphoto328.wdp"/><Relationship Id="rId24" Type="http://schemas.openxmlformats.org/officeDocument/2006/relationships/image" Target="../media/image463.jpeg"/><Relationship Id="rId25" Type="http://schemas.microsoft.com/office/2007/relationships/hdphoto" Target="../media/hdphoto329.wdp"/><Relationship Id="rId10" Type="http://schemas.openxmlformats.org/officeDocument/2006/relationships/image" Target="../media/image456.jpeg"/><Relationship Id="rId11" Type="http://schemas.microsoft.com/office/2007/relationships/hdphoto" Target="../media/hdphoto322.wdp"/><Relationship Id="rId12" Type="http://schemas.openxmlformats.org/officeDocument/2006/relationships/image" Target="../media/image457.jpeg"/><Relationship Id="rId13" Type="http://schemas.microsoft.com/office/2007/relationships/hdphoto" Target="../media/hdphoto323.wdp"/><Relationship Id="rId14" Type="http://schemas.openxmlformats.org/officeDocument/2006/relationships/image" Target="../media/image458.jpeg"/><Relationship Id="rId15" Type="http://schemas.microsoft.com/office/2007/relationships/hdphoto" Target="../media/hdphoto324.wdp"/><Relationship Id="rId16" Type="http://schemas.openxmlformats.org/officeDocument/2006/relationships/image" Target="../media/image459.jpeg"/><Relationship Id="rId17" Type="http://schemas.microsoft.com/office/2007/relationships/hdphoto" Target="../media/hdphoto325.wdp"/><Relationship Id="rId18" Type="http://schemas.openxmlformats.org/officeDocument/2006/relationships/image" Target="../media/image460.jpeg"/><Relationship Id="rId19" Type="http://schemas.microsoft.com/office/2007/relationships/hdphoto" Target="../media/hdphoto32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2.jpeg"/><Relationship Id="rId3" Type="http://schemas.microsoft.com/office/2007/relationships/hdphoto" Target="../media/hdphoto318.wdp"/><Relationship Id="rId4" Type="http://schemas.openxmlformats.org/officeDocument/2006/relationships/image" Target="../media/image453.jpeg"/><Relationship Id="rId5" Type="http://schemas.microsoft.com/office/2007/relationships/hdphoto" Target="../media/hdphoto319.wdp"/><Relationship Id="rId6" Type="http://schemas.openxmlformats.org/officeDocument/2006/relationships/image" Target="../media/image454.jpeg"/><Relationship Id="rId7" Type="http://schemas.microsoft.com/office/2007/relationships/hdphoto" Target="../media/hdphoto320.wdp"/><Relationship Id="rId8" Type="http://schemas.openxmlformats.org/officeDocument/2006/relationships/image" Target="../media/image45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20" Type="http://schemas.openxmlformats.org/officeDocument/2006/relationships/image" Target="../media/image47.jpeg"/><Relationship Id="rId21" Type="http://schemas.openxmlformats.org/officeDocument/2006/relationships/image" Target="../media/image48.jpeg"/><Relationship Id="rId10" Type="http://schemas.openxmlformats.org/officeDocument/2006/relationships/image" Target="../media/image37.jpeg"/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3" Type="http://schemas.openxmlformats.org/officeDocument/2006/relationships/image" Target="../media/image40.jpeg"/><Relationship Id="rId14" Type="http://schemas.openxmlformats.org/officeDocument/2006/relationships/image" Target="../media/image41.jpeg"/><Relationship Id="rId15" Type="http://schemas.openxmlformats.org/officeDocument/2006/relationships/image" Target="../media/image42.jpeg"/><Relationship Id="rId16" Type="http://schemas.openxmlformats.org/officeDocument/2006/relationships/image" Target="../media/image43.jpeg"/><Relationship Id="rId17" Type="http://schemas.openxmlformats.org/officeDocument/2006/relationships/image" Target="../media/image44.jpeg"/><Relationship Id="rId18" Type="http://schemas.openxmlformats.org/officeDocument/2006/relationships/image" Target="../media/image45.jpeg"/><Relationship Id="rId19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9" Type="http://schemas.microsoft.com/office/2007/relationships/hdphoto" Target="../media/hdphoto333.wdp"/><Relationship Id="rId20" Type="http://schemas.openxmlformats.org/officeDocument/2006/relationships/image" Target="../media/image473.jpeg"/><Relationship Id="rId21" Type="http://schemas.microsoft.com/office/2007/relationships/hdphoto" Target="../media/hdphoto339.wdp"/><Relationship Id="rId22" Type="http://schemas.openxmlformats.org/officeDocument/2006/relationships/image" Target="../media/image474.jpeg"/><Relationship Id="rId23" Type="http://schemas.microsoft.com/office/2007/relationships/hdphoto" Target="../media/hdphoto340.wdp"/><Relationship Id="rId24" Type="http://schemas.openxmlformats.org/officeDocument/2006/relationships/image" Target="../media/image475.jpeg"/><Relationship Id="rId25" Type="http://schemas.microsoft.com/office/2007/relationships/hdphoto" Target="../media/hdphoto341.wdp"/><Relationship Id="rId10" Type="http://schemas.openxmlformats.org/officeDocument/2006/relationships/image" Target="../media/image468.jpeg"/><Relationship Id="rId11" Type="http://schemas.microsoft.com/office/2007/relationships/hdphoto" Target="../media/hdphoto334.wdp"/><Relationship Id="rId12" Type="http://schemas.openxmlformats.org/officeDocument/2006/relationships/image" Target="../media/image469.jpeg"/><Relationship Id="rId13" Type="http://schemas.microsoft.com/office/2007/relationships/hdphoto" Target="../media/hdphoto335.wdp"/><Relationship Id="rId14" Type="http://schemas.openxmlformats.org/officeDocument/2006/relationships/image" Target="../media/image470.jpeg"/><Relationship Id="rId15" Type="http://schemas.microsoft.com/office/2007/relationships/hdphoto" Target="../media/hdphoto336.wdp"/><Relationship Id="rId16" Type="http://schemas.openxmlformats.org/officeDocument/2006/relationships/image" Target="../media/image471.jpeg"/><Relationship Id="rId17" Type="http://schemas.microsoft.com/office/2007/relationships/hdphoto" Target="../media/hdphoto337.wdp"/><Relationship Id="rId18" Type="http://schemas.openxmlformats.org/officeDocument/2006/relationships/image" Target="../media/image472.jpeg"/><Relationship Id="rId19" Type="http://schemas.microsoft.com/office/2007/relationships/hdphoto" Target="../media/hdphoto33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4.jpeg"/><Relationship Id="rId3" Type="http://schemas.microsoft.com/office/2007/relationships/hdphoto" Target="../media/hdphoto330.wdp"/><Relationship Id="rId4" Type="http://schemas.openxmlformats.org/officeDocument/2006/relationships/image" Target="../media/image465.jpeg"/><Relationship Id="rId5" Type="http://schemas.microsoft.com/office/2007/relationships/hdphoto" Target="../media/hdphoto331.wdp"/><Relationship Id="rId6" Type="http://schemas.openxmlformats.org/officeDocument/2006/relationships/image" Target="../media/image466.jpeg"/><Relationship Id="rId7" Type="http://schemas.microsoft.com/office/2007/relationships/hdphoto" Target="../media/hdphoto332.wdp"/><Relationship Id="rId8" Type="http://schemas.openxmlformats.org/officeDocument/2006/relationships/image" Target="../media/image467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2.jpeg"/><Relationship Id="rId20" Type="http://schemas.microsoft.com/office/2007/relationships/hdphoto" Target="../media/hdphoto348.wdp"/><Relationship Id="rId21" Type="http://schemas.openxmlformats.org/officeDocument/2006/relationships/image" Target="../media/image488.jpeg"/><Relationship Id="rId22" Type="http://schemas.microsoft.com/office/2007/relationships/hdphoto" Target="../media/hdphoto349.wdp"/><Relationship Id="rId23" Type="http://schemas.openxmlformats.org/officeDocument/2006/relationships/image" Target="../media/image489.jpeg"/><Relationship Id="rId24" Type="http://schemas.openxmlformats.org/officeDocument/2006/relationships/image" Target="../media/image490.jpeg"/><Relationship Id="rId25" Type="http://schemas.openxmlformats.org/officeDocument/2006/relationships/image" Target="../media/image491.jpeg"/><Relationship Id="rId26" Type="http://schemas.openxmlformats.org/officeDocument/2006/relationships/image" Target="../media/image492.jpeg"/><Relationship Id="rId27" Type="http://schemas.openxmlformats.org/officeDocument/2006/relationships/image" Target="../media/image493.jpeg"/><Relationship Id="rId10" Type="http://schemas.microsoft.com/office/2007/relationships/hdphoto" Target="../media/hdphoto343.wdp"/><Relationship Id="rId11" Type="http://schemas.openxmlformats.org/officeDocument/2006/relationships/image" Target="../media/image483.jpeg"/><Relationship Id="rId12" Type="http://schemas.microsoft.com/office/2007/relationships/hdphoto" Target="../media/hdphoto344.wdp"/><Relationship Id="rId13" Type="http://schemas.openxmlformats.org/officeDocument/2006/relationships/image" Target="../media/image484.jpeg"/><Relationship Id="rId14" Type="http://schemas.microsoft.com/office/2007/relationships/hdphoto" Target="../media/hdphoto345.wdp"/><Relationship Id="rId15" Type="http://schemas.openxmlformats.org/officeDocument/2006/relationships/image" Target="../media/image485.jpeg"/><Relationship Id="rId16" Type="http://schemas.microsoft.com/office/2007/relationships/hdphoto" Target="../media/hdphoto346.wdp"/><Relationship Id="rId17" Type="http://schemas.openxmlformats.org/officeDocument/2006/relationships/image" Target="../media/image486.jpeg"/><Relationship Id="rId18" Type="http://schemas.microsoft.com/office/2007/relationships/hdphoto" Target="../media/hdphoto347.wdp"/><Relationship Id="rId19" Type="http://schemas.openxmlformats.org/officeDocument/2006/relationships/image" Target="../media/image4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6.jpeg"/><Relationship Id="rId3" Type="http://schemas.openxmlformats.org/officeDocument/2006/relationships/image" Target="../media/image477.jpeg"/><Relationship Id="rId4" Type="http://schemas.openxmlformats.org/officeDocument/2006/relationships/image" Target="../media/image478.jpeg"/><Relationship Id="rId5" Type="http://schemas.openxmlformats.org/officeDocument/2006/relationships/image" Target="../media/image479.jpeg"/><Relationship Id="rId6" Type="http://schemas.openxmlformats.org/officeDocument/2006/relationships/image" Target="../media/image480.jpeg"/><Relationship Id="rId7" Type="http://schemas.openxmlformats.org/officeDocument/2006/relationships/image" Target="../media/image481.jpeg"/><Relationship Id="rId8" Type="http://schemas.microsoft.com/office/2007/relationships/hdphoto" Target="../media/hdphoto342.wdp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1.jpeg"/><Relationship Id="rId20" Type="http://schemas.openxmlformats.org/officeDocument/2006/relationships/image" Target="../media/image512.jpeg"/><Relationship Id="rId21" Type="http://schemas.openxmlformats.org/officeDocument/2006/relationships/image" Target="../media/image513.jpeg"/><Relationship Id="rId10" Type="http://schemas.openxmlformats.org/officeDocument/2006/relationships/image" Target="../media/image502.jpeg"/><Relationship Id="rId11" Type="http://schemas.openxmlformats.org/officeDocument/2006/relationships/image" Target="../media/image503.jpeg"/><Relationship Id="rId12" Type="http://schemas.openxmlformats.org/officeDocument/2006/relationships/image" Target="../media/image504.jpeg"/><Relationship Id="rId13" Type="http://schemas.openxmlformats.org/officeDocument/2006/relationships/image" Target="../media/image505.jpeg"/><Relationship Id="rId14" Type="http://schemas.openxmlformats.org/officeDocument/2006/relationships/image" Target="../media/image506.jpeg"/><Relationship Id="rId15" Type="http://schemas.openxmlformats.org/officeDocument/2006/relationships/image" Target="../media/image507.jpeg"/><Relationship Id="rId16" Type="http://schemas.openxmlformats.org/officeDocument/2006/relationships/image" Target="../media/image508.jpeg"/><Relationship Id="rId17" Type="http://schemas.openxmlformats.org/officeDocument/2006/relationships/image" Target="../media/image509.jpeg"/><Relationship Id="rId18" Type="http://schemas.openxmlformats.org/officeDocument/2006/relationships/image" Target="../media/image510.jpeg"/><Relationship Id="rId19" Type="http://schemas.openxmlformats.org/officeDocument/2006/relationships/image" Target="../media/image5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4.jpeg"/><Relationship Id="rId3" Type="http://schemas.openxmlformats.org/officeDocument/2006/relationships/image" Target="../media/image495.jpeg"/><Relationship Id="rId4" Type="http://schemas.openxmlformats.org/officeDocument/2006/relationships/image" Target="../media/image496.jpeg"/><Relationship Id="rId5" Type="http://schemas.openxmlformats.org/officeDocument/2006/relationships/image" Target="../media/image497.jpeg"/><Relationship Id="rId6" Type="http://schemas.openxmlformats.org/officeDocument/2006/relationships/image" Target="../media/image498.jpeg"/><Relationship Id="rId7" Type="http://schemas.openxmlformats.org/officeDocument/2006/relationships/image" Target="../media/image499.jpeg"/><Relationship Id="rId8" Type="http://schemas.openxmlformats.org/officeDocument/2006/relationships/image" Target="../media/image500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32.wdp"/><Relationship Id="rId20" Type="http://schemas.openxmlformats.org/officeDocument/2006/relationships/image" Target="../media/image58.jpeg"/><Relationship Id="rId21" Type="http://schemas.microsoft.com/office/2007/relationships/hdphoto" Target="../media/hdphoto38.wdp"/><Relationship Id="rId22" Type="http://schemas.openxmlformats.org/officeDocument/2006/relationships/image" Target="../media/image59.jpeg"/><Relationship Id="rId23" Type="http://schemas.openxmlformats.org/officeDocument/2006/relationships/image" Target="../media/image60.jpeg"/><Relationship Id="rId24" Type="http://schemas.openxmlformats.org/officeDocument/2006/relationships/image" Target="../media/image61.jpeg"/><Relationship Id="rId25" Type="http://schemas.openxmlformats.org/officeDocument/2006/relationships/image" Target="../media/image62.jpeg"/><Relationship Id="rId26" Type="http://schemas.openxmlformats.org/officeDocument/2006/relationships/image" Target="../media/image63.jpeg"/><Relationship Id="rId27" Type="http://schemas.openxmlformats.org/officeDocument/2006/relationships/image" Target="../media/image64.jpeg"/><Relationship Id="rId28" Type="http://schemas.openxmlformats.org/officeDocument/2006/relationships/image" Target="../media/image65.jpeg"/><Relationship Id="rId29" Type="http://schemas.openxmlformats.org/officeDocument/2006/relationships/image" Target="../media/image66.jpeg"/><Relationship Id="rId30" Type="http://schemas.openxmlformats.org/officeDocument/2006/relationships/image" Target="../media/image67.jpeg"/><Relationship Id="rId31" Type="http://schemas.openxmlformats.org/officeDocument/2006/relationships/image" Target="../media/image68.jpeg"/><Relationship Id="rId10" Type="http://schemas.openxmlformats.org/officeDocument/2006/relationships/image" Target="../media/image53.jpeg"/><Relationship Id="rId11" Type="http://schemas.microsoft.com/office/2007/relationships/hdphoto" Target="../media/hdphoto33.wdp"/><Relationship Id="rId12" Type="http://schemas.openxmlformats.org/officeDocument/2006/relationships/image" Target="../media/image54.jpeg"/><Relationship Id="rId13" Type="http://schemas.microsoft.com/office/2007/relationships/hdphoto" Target="../media/hdphoto34.wdp"/><Relationship Id="rId14" Type="http://schemas.openxmlformats.org/officeDocument/2006/relationships/image" Target="../media/image55.jpeg"/><Relationship Id="rId15" Type="http://schemas.microsoft.com/office/2007/relationships/hdphoto" Target="../media/hdphoto35.wdp"/><Relationship Id="rId16" Type="http://schemas.openxmlformats.org/officeDocument/2006/relationships/image" Target="../media/image56.jpeg"/><Relationship Id="rId17" Type="http://schemas.microsoft.com/office/2007/relationships/hdphoto" Target="../media/hdphoto36.wdp"/><Relationship Id="rId18" Type="http://schemas.openxmlformats.org/officeDocument/2006/relationships/image" Target="../media/image57.jpeg"/><Relationship Id="rId19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microsoft.com/office/2007/relationships/hdphoto" Target="../media/hdphoto29.wdp"/><Relationship Id="rId4" Type="http://schemas.openxmlformats.org/officeDocument/2006/relationships/image" Target="../media/image50.jpeg"/><Relationship Id="rId5" Type="http://schemas.microsoft.com/office/2007/relationships/hdphoto" Target="../media/hdphoto30.wdp"/><Relationship Id="rId6" Type="http://schemas.openxmlformats.org/officeDocument/2006/relationships/image" Target="../media/image51.jpeg"/><Relationship Id="rId7" Type="http://schemas.microsoft.com/office/2007/relationships/hdphoto" Target="../media/hdphoto31.wdp"/><Relationship Id="rId8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hdphoto42.wdp"/><Relationship Id="rId20" Type="http://schemas.openxmlformats.org/officeDocument/2006/relationships/image" Target="../media/image82.jpeg"/><Relationship Id="rId21" Type="http://schemas.openxmlformats.org/officeDocument/2006/relationships/image" Target="../media/image83.jpeg"/><Relationship Id="rId22" Type="http://schemas.openxmlformats.org/officeDocument/2006/relationships/image" Target="../media/image84.jpeg"/><Relationship Id="rId23" Type="http://schemas.openxmlformats.org/officeDocument/2006/relationships/image" Target="../media/image85.jpeg"/><Relationship Id="rId24" Type="http://schemas.openxmlformats.org/officeDocument/2006/relationships/image" Target="../media/image86.jpeg"/><Relationship Id="rId25" Type="http://schemas.openxmlformats.org/officeDocument/2006/relationships/image" Target="../media/image87.jpeg"/><Relationship Id="rId26" Type="http://schemas.openxmlformats.org/officeDocument/2006/relationships/image" Target="../media/image88.jpeg"/><Relationship Id="rId10" Type="http://schemas.openxmlformats.org/officeDocument/2006/relationships/image" Target="../media/image73.jpeg"/><Relationship Id="rId11" Type="http://schemas.microsoft.com/office/2007/relationships/hdphoto" Target="../media/hdphoto43.wdp"/><Relationship Id="rId12" Type="http://schemas.openxmlformats.org/officeDocument/2006/relationships/image" Target="../media/image74.jpeg"/><Relationship Id="rId13" Type="http://schemas.openxmlformats.org/officeDocument/2006/relationships/image" Target="../media/image75.jpeg"/><Relationship Id="rId14" Type="http://schemas.openxmlformats.org/officeDocument/2006/relationships/image" Target="../media/image76.jpeg"/><Relationship Id="rId15" Type="http://schemas.openxmlformats.org/officeDocument/2006/relationships/image" Target="../media/image77.jpeg"/><Relationship Id="rId16" Type="http://schemas.openxmlformats.org/officeDocument/2006/relationships/image" Target="../media/image78.jpeg"/><Relationship Id="rId17" Type="http://schemas.openxmlformats.org/officeDocument/2006/relationships/image" Target="../media/image79.jpeg"/><Relationship Id="rId18" Type="http://schemas.openxmlformats.org/officeDocument/2006/relationships/image" Target="../media/image80.jpeg"/><Relationship Id="rId19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microsoft.com/office/2007/relationships/hdphoto" Target="../media/hdphoto39.wdp"/><Relationship Id="rId4" Type="http://schemas.openxmlformats.org/officeDocument/2006/relationships/image" Target="../media/image70.jpeg"/><Relationship Id="rId5" Type="http://schemas.microsoft.com/office/2007/relationships/hdphoto" Target="../media/hdphoto40.wdp"/><Relationship Id="rId6" Type="http://schemas.openxmlformats.org/officeDocument/2006/relationships/image" Target="../media/image71.jpeg"/><Relationship Id="rId7" Type="http://schemas.microsoft.com/office/2007/relationships/hdphoto" Target="../media/hdphoto41.wdp"/><Relationship Id="rId8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hdphoto47.wdp"/><Relationship Id="rId20" Type="http://schemas.openxmlformats.org/officeDocument/2006/relationships/image" Target="../media/image98.jpeg"/><Relationship Id="rId21" Type="http://schemas.microsoft.com/office/2007/relationships/hdphoto" Target="../media/hdphoto53.wdp"/><Relationship Id="rId22" Type="http://schemas.openxmlformats.org/officeDocument/2006/relationships/image" Target="../media/image99.jpeg"/><Relationship Id="rId23" Type="http://schemas.microsoft.com/office/2007/relationships/hdphoto" Target="../media/hdphoto54.wdp"/><Relationship Id="rId24" Type="http://schemas.openxmlformats.org/officeDocument/2006/relationships/image" Target="../media/image100.jpeg"/><Relationship Id="rId25" Type="http://schemas.microsoft.com/office/2007/relationships/hdphoto" Target="../media/hdphoto55.wdp"/><Relationship Id="rId26" Type="http://schemas.openxmlformats.org/officeDocument/2006/relationships/image" Target="../media/image101.jpeg"/><Relationship Id="rId27" Type="http://schemas.microsoft.com/office/2007/relationships/hdphoto" Target="../media/hdphoto56.wdp"/><Relationship Id="rId28" Type="http://schemas.openxmlformats.org/officeDocument/2006/relationships/image" Target="../media/image102.jpeg"/><Relationship Id="rId29" Type="http://schemas.microsoft.com/office/2007/relationships/hdphoto" Target="../media/hdphoto57.wdp"/><Relationship Id="rId10" Type="http://schemas.openxmlformats.org/officeDocument/2006/relationships/image" Target="../media/image93.jpeg"/><Relationship Id="rId11" Type="http://schemas.microsoft.com/office/2007/relationships/hdphoto" Target="../media/hdphoto48.wdp"/><Relationship Id="rId12" Type="http://schemas.openxmlformats.org/officeDocument/2006/relationships/image" Target="../media/image94.jpeg"/><Relationship Id="rId13" Type="http://schemas.microsoft.com/office/2007/relationships/hdphoto" Target="../media/hdphoto49.wdp"/><Relationship Id="rId14" Type="http://schemas.openxmlformats.org/officeDocument/2006/relationships/image" Target="../media/image95.jpeg"/><Relationship Id="rId15" Type="http://schemas.microsoft.com/office/2007/relationships/hdphoto" Target="../media/hdphoto50.wdp"/><Relationship Id="rId16" Type="http://schemas.openxmlformats.org/officeDocument/2006/relationships/image" Target="../media/image96.jpeg"/><Relationship Id="rId17" Type="http://schemas.microsoft.com/office/2007/relationships/hdphoto" Target="../media/hdphoto51.wdp"/><Relationship Id="rId18" Type="http://schemas.openxmlformats.org/officeDocument/2006/relationships/image" Target="../media/image97.jpeg"/><Relationship Id="rId19" Type="http://schemas.microsoft.com/office/2007/relationships/hdphoto" Target="../media/hdphoto5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3" Type="http://schemas.microsoft.com/office/2007/relationships/hdphoto" Target="../media/hdphoto44.wdp"/><Relationship Id="rId4" Type="http://schemas.openxmlformats.org/officeDocument/2006/relationships/image" Target="../media/image90.jpeg"/><Relationship Id="rId5" Type="http://schemas.microsoft.com/office/2007/relationships/hdphoto" Target="../media/hdphoto45.wdp"/><Relationship Id="rId6" Type="http://schemas.openxmlformats.org/officeDocument/2006/relationships/image" Target="../media/image91.jpeg"/><Relationship Id="rId7" Type="http://schemas.microsoft.com/office/2007/relationships/hdphoto" Target="../media/hdphoto46.wdp"/><Relationship Id="rId8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hdphoto61.wdp"/><Relationship Id="rId20" Type="http://schemas.openxmlformats.org/officeDocument/2006/relationships/image" Target="../media/image112.jpeg"/><Relationship Id="rId21" Type="http://schemas.microsoft.com/office/2007/relationships/hdphoto" Target="../media/hdphoto67.wdp"/><Relationship Id="rId22" Type="http://schemas.openxmlformats.org/officeDocument/2006/relationships/image" Target="../media/image113.jpeg"/><Relationship Id="rId23" Type="http://schemas.microsoft.com/office/2007/relationships/hdphoto" Target="../media/hdphoto68.wdp"/><Relationship Id="rId24" Type="http://schemas.openxmlformats.org/officeDocument/2006/relationships/image" Target="../media/image114.jpeg"/><Relationship Id="rId25" Type="http://schemas.microsoft.com/office/2007/relationships/hdphoto" Target="../media/hdphoto69.wdp"/><Relationship Id="rId26" Type="http://schemas.openxmlformats.org/officeDocument/2006/relationships/image" Target="../media/image115.jpeg"/><Relationship Id="rId27" Type="http://schemas.microsoft.com/office/2007/relationships/hdphoto" Target="../media/hdphoto70.wdp"/><Relationship Id="rId28" Type="http://schemas.openxmlformats.org/officeDocument/2006/relationships/image" Target="../media/image116.jpeg"/><Relationship Id="rId29" Type="http://schemas.microsoft.com/office/2007/relationships/hdphoto" Target="../media/hdphoto71.wdp"/><Relationship Id="rId10" Type="http://schemas.openxmlformats.org/officeDocument/2006/relationships/image" Target="../media/image107.jpeg"/><Relationship Id="rId11" Type="http://schemas.microsoft.com/office/2007/relationships/hdphoto" Target="../media/hdphoto62.wdp"/><Relationship Id="rId12" Type="http://schemas.openxmlformats.org/officeDocument/2006/relationships/image" Target="../media/image108.jpeg"/><Relationship Id="rId13" Type="http://schemas.microsoft.com/office/2007/relationships/hdphoto" Target="../media/hdphoto63.wdp"/><Relationship Id="rId14" Type="http://schemas.openxmlformats.org/officeDocument/2006/relationships/image" Target="../media/image109.jpeg"/><Relationship Id="rId15" Type="http://schemas.microsoft.com/office/2007/relationships/hdphoto" Target="../media/hdphoto64.wdp"/><Relationship Id="rId16" Type="http://schemas.openxmlformats.org/officeDocument/2006/relationships/image" Target="../media/image110.jpeg"/><Relationship Id="rId17" Type="http://schemas.microsoft.com/office/2007/relationships/hdphoto" Target="../media/hdphoto65.wdp"/><Relationship Id="rId18" Type="http://schemas.openxmlformats.org/officeDocument/2006/relationships/image" Target="../media/image111.jpeg"/><Relationship Id="rId19" Type="http://schemas.microsoft.com/office/2007/relationships/hdphoto" Target="../media/hdphoto6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Relationship Id="rId3" Type="http://schemas.microsoft.com/office/2007/relationships/hdphoto" Target="../media/hdphoto58.wdp"/><Relationship Id="rId4" Type="http://schemas.openxmlformats.org/officeDocument/2006/relationships/image" Target="../media/image104.jpeg"/><Relationship Id="rId5" Type="http://schemas.microsoft.com/office/2007/relationships/hdphoto" Target="../media/hdphoto59.wdp"/><Relationship Id="rId6" Type="http://schemas.openxmlformats.org/officeDocument/2006/relationships/image" Target="../media/image105.jpeg"/><Relationship Id="rId7" Type="http://schemas.microsoft.com/office/2007/relationships/hdphoto" Target="../media/hdphoto60.wdp"/><Relationship Id="rId8" Type="http://schemas.openxmlformats.org/officeDocument/2006/relationships/image" Target="../media/image106.jpeg"/></Relationships>
</file>

<file path=ppt/slides/_rels/slide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26.jpeg"/><Relationship Id="rId21" Type="http://schemas.microsoft.com/office/2007/relationships/hdphoto" Target="../media/hdphoto81.wdp"/><Relationship Id="rId22" Type="http://schemas.openxmlformats.org/officeDocument/2006/relationships/image" Target="../media/image127.jpeg"/><Relationship Id="rId23" Type="http://schemas.microsoft.com/office/2007/relationships/hdphoto" Target="../media/hdphoto82.wdp"/><Relationship Id="rId24" Type="http://schemas.openxmlformats.org/officeDocument/2006/relationships/image" Target="../media/image128.jpeg"/><Relationship Id="rId25" Type="http://schemas.microsoft.com/office/2007/relationships/hdphoto" Target="../media/hdphoto83.wdp"/><Relationship Id="rId26" Type="http://schemas.openxmlformats.org/officeDocument/2006/relationships/image" Target="../media/image129.jpeg"/><Relationship Id="rId27" Type="http://schemas.microsoft.com/office/2007/relationships/hdphoto" Target="../media/hdphoto84.wdp"/><Relationship Id="rId28" Type="http://schemas.openxmlformats.org/officeDocument/2006/relationships/image" Target="../media/image130.jpeg"/><Relationship Id="rId29" Type="http://schemas.microsoft.com/office/2007/relationships/hdphoto" Target="../media/hdphoto8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Relationship Id="rId3" Type="http://schemas.microsoft.com/office/2007/relationships/hdphoto" Target="../media/hdphoto72.wdp"/><Relationship Id="rId4" Type="http://schemas.openxmlformats.org/officeDocument/2006/relationships/image" Target="../media/image118.jpeg"/><Relationship Id="rId5" Type="http://schemas.microsoft.com/office/2007/relationships/hdphoto" Target="../media/hdphoto73.wdp"/><Relationship Id="rId30" Type="http://schemas.openxmlformats.org/officeDocument/2006/relationships/image" Target="../media/image131.jpeg"/><Relationship Id="rId31" Type="http://schemas.microsoft.com/office/2007/relationships/hdphoto" Target="../media/hdphoto86.wdp"/><Relationship Id="rId32" Type="http://schemas.openxmlformats.org/officeDocument/2006/relationships/image" Target="../media/image132.jpeg"/><Relationship Id="rId9" Type="http://schemas.microsoft.com/office/2007/relationships/hdphoto" Target="../media/hdphoto75.wdp"/><Relationship Id="rId6" Type="http://schemas.openxmlformats.org/officeDocument/2006/relationships/image" Target="../media/image119.jpeg"/><Relationship Id="rId7" Type="http://schemas.microsoft.com/office/2007/relationships/hdphoto" Target="../media/hdphoto74.wdp"/><Relationship Id="rId8" Type="http://schemas.openxmlformats.org/officeDocument/2006/relationships/image" Target="../media/image120.jpeg"/><Relationship Id="rId33" Type="http://schemas.microsoft.com/office/2007/relationships/hdphoto" Target="../media/hdphoto87.wdp"/><Relationship Id="rId10" Type="http://schemas.openxmlformats.org/officeDocument/2006/relationships/image" Target="../media/image121.jpeg"/><Relationship Id="rId11" Type="http://schemas.microsoft.com/office/2007/relationships/hdphoto" Target="../media/hdphoto76.wdp"/><Relationship Id="rId12" Type="http://schemas.openxmlformats.org/officeDocument/2006/relationships/image" Target="../media/image122.jpeg"/><Relationship Id="rId13" Type="http://schemas.microsoft.com/office/2007/relationships/hdphoto" Target="../media/hdphoto77.wdp"/><Relationship Id="rId14" Type="http://schemas.openxmlformats.org/officeDocument/2006/relationships/image" Target="../media/image123.jpeg"/><Relationship Id="rId15" Type="http://schemas.microsoft.com/office/2007/relationships/hdphoto" Target="../media/hdphoto78.wdp"/><Relationship Id="rId16" Type="http://schemas.openxmlformats.org/officeDocument/2006/relationships/image" Target="../media/image124.jpeg"/><Relationship Id="rId17" Type="http://schemas.microsoft.com/office/2007/relationships/hdphoto" Target="../media/hdphoto79.wdp"/><Relationship Id="rId18" Type="http://schemas.openxmlformats.org/officeDocument/2006/relationships/image" Target="../media/image125.jpeg"/><Relationship Id="rId19" Type="http://schemas.microsoft.com/office/2007/relationships/hdphoto" Target="../media/hdphoto80.wdp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hdphoto91.wdp"/><Relationship Id="rId20" Type="http://schemas.openxmlformats.org/officeDocument/2006/relationships/image" Target="../media/image142.jpeg"/><Relationship Id="rId21" Type="http://schemas.microsoft.com/office/2007/relationships/hdphoto" Target="../media/hdphoto97.wdp"/><Relationship Id="rId22" Type="http://schemas.openxmlformats.org/officeDocument/2006/relationships/image" Target="../media/image143.jpeg"/><Relationship Id="rId23" Type="http://schemas.microsoft.com/office/2007/relationships/hdphoto" Target="../media/hdphoto98.wdp"/><Relationship Id="rId24" Type="http://schemas.openxmlformats.org/officeDocument/2006/relationships/image" Target="../media/image144.jpeg"/><Relationship Id="rId25" Type="http://schemas.microsoft.com/office/2007/relationships/hdphoto" Target="../media/hdphoto99.wdp"/><Relationship Id="rId26" Type="http://schemas.openxmlformats.org/officeDocument/2006/relationships/image" Target="../media/image145.jpeg"/><Relationship Id="rId27" Type="http://schemas.microsoft.com/office/2007/relationships/hdphoto" Target="../media/hdphoto100.wdp"/><Relationship Id="rId28" Type="http://schemas.openxmlformats.org/officeDocument/2006/relationships/image" Target="../media/image146.jpeg"/><Relationship Id="rId29" Type="http://schemas.microsoft.com/office/2007/relationships/hdphoto" Target="../media/hdphoto101.wdp"/><Relationship Id="rId10" Type="http://schemas.openxmlformats.org/officeDocument/2006/relationships/image" Target="../media/image137.jpeg"/><Relationship Id="rId11" Type="http://schemas.microsoft.com/office/2007/relationships/hdphoto" Target="../media/hdphoto92.wdp"/><Relationship Id="rId12" Type="http://schemas.openxmlformats.org/officeDocument/2006/relationships/image" Target="../media/image138.jpeg"/><Relationship Id="rId13" Type="http://schemas.microsoft.com/office/2007/relationships/hdphoto" Target="../media/hdphoto93.wdp"/><Relationship Id="rId14" Type="http://schemas.openxmlformats.org/officeDocument/2006/relationships/image" Target="../media/image139.jpeg"/><Relationship Id="rId15" Type="http://schemas.microsoft.com/office/2007/relationships/hdphoto" Target="../media/hdphoto94.wdp"/><Relationship Id="rId16" Type="http://schemas.openxmlformats.org/officeDocument/2006/relationships/image" Target="../media/image140.jpeg"/><Relationship Id="rId17" Type="http://schemas.microsoft.com/office/2007/relationships/hdphoto" Target="../media/hdphoto95.wdp"/><Relationship Id="rId18" Type="http://schemas.openxmlformats.org/officeDocument/2006/relationships/image" Target="../media/image141.jpeg"/><Relationship Id="rId19" Type="http://schemas.microsoft.com/office/2007/relationships/hdphoto" Target="../media/hdphoto9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Relationship Id="rId3" Type="http://schemas.microsoft.com/office/2007/relationships/hdphoto" Target="../media/hdphoto88.wdp"/><Relationship Id="rId4" Type="http://schemas.openxmlformats.org/officeDocument/2006/relationships/image" Target="../media/image134.jpeg"/><Relationship Id="rId5" Type="http://schemas.microsoft.com/office/2007/relationships/hdphoto" Target="../media/hdphoto89.wdp"/><Relationship Id="rId6" Type="http://schemas.openxmlformats.org/officeDocument/2006/relationships/image" Target="../media/image135.jpeg"/><Relationship Id="rId7" Type="http://schemas.microsoft.com/office/2007/relationships/hdphoto" Target="../media/hdphoto90.wdp"/><Relationship Id="rId8" Type="http://schemas.openxmlformats.org/officeDocument/2006/relationships/image" Target="../media/image1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4704"/>
            <a:ext cx="649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SC5314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696499"/>
            <a:ext cx="58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SN250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55216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0714" y="50745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2" name="Picture 1" descr="SC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3" name="Picture 2" descr="SC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26" name="Picture 25" descr="SC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29" name="Picture 28" descr="SC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30" name="Picture 29" descr="SC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31" name="Picture 30" descr="SN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4934"/>
            <a:ext cx="1828800" cy="1370282"/>
          </a:xfrm>
          <a:prstGeom prst="rect">
            <a:avLst/>
          </a:prstGeom>
        </p:spPr>
      </p:pic>
      <p:pic>
        <p:nvPicPr>
          <p:cNvPr id="32" name="Picture 31" descr="SN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84934"/>
            <a:ext cx="1828800" cy="1370282"/>
          </a:xfrm>
          <a:prstGeom prst="rect">
            <a:avLst/>
          </a:prstGeom>
        </p:spPr>
      </p:pic>
      <p:pic>
        <p:nvPicPr>
          <p:cNvPr id="33" name="Picture 32" descr="SN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84934"/>
            <a:ext cx="1828800" cy="1370282"/>
          </a:xfrm>
          <a:prstGeom prst="rect">
            <a:avLst/>
          </a:prstGeom>
        </p:spPr>
      </p:pic>
      <p:pic>
        <p:nvPicPr>
          <p:cNvPr id="34" name="Picture 33" descr="SN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35" name="Picture 34" descr="SN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84934"/>
            <a:ext cx="1828800" cy="1370282"/>
          </a:xfrm>
          <a:prstGeom prst="rect">
            <a:avLst/>
          </a:prstGeom>
        </p:spPr>
      </p:pic>
      <p:pic>
        <p:nvPicPr>
          <p:cNvPr id="4" name="Picture 3" descr="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7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5" name="Picture 4" descr="1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7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6" name="Picture 5" descr="1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7" name="Picture 6" descr="2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7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8" name="Picture 7" descr="2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7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10" name="Picture 9" descr="2-3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7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25042" y="-38488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YPD liquid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549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41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041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307</a:t>
            </a:r>
            <a:endParaRPr lang="en-US" sz="1200" dirty="0"/>
          </a:p>
        </p:txBody>
      </p:sp>
      <p:pic>
        <p:nvPicPr>
          <p:cNvPr id="16" name="Picture 15" descr="30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73" y="1960792"/>
            <a:ext cx="1828800" cy="1370282"/>
          </a:xfrm>
          <a:prstGeom prst="rect">
            <a:avLst/>
          </a:prstGeom>
        </p:spPr>
      </p:pic>
      <p:pic>
        <p:nvPicPr>
          <p:cNvPr id="17" name="Picture 16" descr="30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54" y="1960792"/>
            <a:ext cx="1828800" cy="1370282"/>
          </a:xfrm>
          <a:prstGeom prst="rect">
            <a:avLst/>
          </a:prstGeom>
        </p:spPr>
      </p:pic>
      <p:pic>
        <p:nvPicPr>
          <p:cNvPr id="18" name="Picture 17" descr="30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254" y="1960792"/>
            <a:ext cx="1828800" cy="1370282"/>
          </a:xfrm>
          <a:prstGeom prst="rect">
            <a:avLst/>
          </a:prstGeom>
        </p:spPr>
      </p:pic>
      <p:pic>
        <p:nvPicPr>
          <p:cNvPr id="19" name="Picture 18" descr="30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727" y="1960792"/>
            <a:ext cx="1828800" cy="1370282"/>
          </a:xfrm>
          <a:prstGeom prst="rect">
            <a:avLst/>
          </a:prstGeom>
        </p:spPr>
      </p:pic>
      <p:pic>
        <p:nvPicPr>
          <p:cNvPr id="20" name="Picture 19" descr="30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527" y="1960792"/>
            <a:ext cx="1828800" cy="1370282"/>
          </a:xfrm>
          <a:prstGeom prst="rect">
            <a:avLst/>
          </a:prstGeom>
        </p:spPr>
      </p:pic>
      <p:pic>
        <p:nvPicPr>
          <p:cNvPr id="21" name="Picture 20" descr="299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73" y="278855"/>
            <a:ext cx="1828800" cy="1370282"/>
          </a:xfrm>
          <a:prstGeom prst="rect">
            <a:avLst/>
          </a:prstGeom>
        </p:spPr>
      </p:pic>
      <p:pic>
        <p:nvPicPr>
          <p:cNvPr id="22" name="Picture 21" descr="299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54" y="276999"/>
            <a:ext cx="1828800" cy="1370282"/>
          </a:xfrm>
          <a:prstGeom prst="rect">
            <a:avLst/>
          </a:prstGeom>
        </p:spPr>
      </p:pic>
      <p:pic>
        <p:nvPicPr>
          <p:cNvPr id="23" name="Picture 22" descr="299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927" y="276999"/>
            <a:ext cx="1828800" cy="13702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324</a:t>
            </a:r>
            <a:endParaRPr lang="en-US" sz="1200" dirty="0"/>
          </a:p>
        </p:txBody>
      </p:sp>
      <p:pic>
        <p:nvPicPr>
          <p:cNvPr id="25" name="Picture 24" descr="324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56567"/>
            <a:ext cx="1828800" cy="1370282"/>
          </a:xfrm>
          <a:prstGeom prst="rect">
            <a:avLst/>
          </a:prstGeom>
        </p:spPr>
      </p:pic>
      <p:pic>
        <p:nvPicPr>
          <p:cNvPr id="26" name="Picture 25" descr="324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56567"/>
            <a:ext cx="1828800" cy="1370282"/>
          </a:xfrm>
          <a:prstGeom prst="rect">
            <a:avLst/>
          </a:prstGeom>
        </p:spPr>
      </p:pic>
      <p:pic>
        <p:nvPicPr>
          <p:cNvPr id="27" name="Picture 26" descr="324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556567"/>
            <a:ext cx="1828800" cy="1370282"/>
          </a:xfrm>
          <a:prstGeom prst="rect">
            <a:avLst/>
          </a:prstGeom>
        </p:spPr>
      </p:pic>
      <p:pic>
        <p:nvPicPr>
          <p:cNvPr id="28" name="Picture 27" descr="324-4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556567"/>
            <a:ext cx="1828800" cy="1370282"/>
          </a:xfrm>
          <a:prstGeom prst="rect">
            <a:avLst/>
          </a:prstGeom>
        </p:spPr>
      </p:pic>
      <p:pic>
        <p:nvPicPr>
          <p:cNvPr id="29" name="Picture 28" descr="324-5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56567"/>
            <a:ext cx="1828800" cy="13702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19034" y="49268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333</a:t>
            </a:r>
            <a:endParaRPr lang="en-US" sz="1200" dirty="0"/>
          </a:p>
        </p:txBody>
      </p:sp>
      <p:pic>
        <p:nvPicPr>
          <p:cNvPr id="2" name="Picture 1" descr="333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5203848"/>
            <a:ext cx="1828800" cy="1370282"/>
          </a:xfrm>
          <a:prstGeom prst="rect">
            <a:avLst/>
          </a:prstGeom>
        </p:spPr>
      </p:pic>
      <p:pic>
        <p:nvPicPr>
          <p:cNvPr id="3" name="Picture 2" descr="333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5203848"/>
            <a:ext cx="1828800" cy="1370282"/>
          </a:xfrm>
          <a:prstGeom prst="rect">
            <a:avLst/>
          </a:prstGeom>
        </p:spPr>
      </p:pic>
      <p:pic>
        <p:nvPicPr>
          <p:cNvPr id="4" name="Picture 3" descr="333-3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52038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379</a:t>
            </a:r>
            <a:endParaRPr lang="en-US" sz="1200" dirty="0"/>
          </a:p>
        </p:txBody>
      </p:sp>
      <p:pic>
        <p:nvPicPr>
          <p:cNvPr id="23" name="Picture 22" descr="370y-1-Single File Export-251370y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34" y="1973498"/>
            <a:ext cx="1828800" cy="1370282"/>
          </a:xfrm>
          <a:prstGeom prst="rect">
            <a:avLst/>
          </a:prstGeom>
        </p:spPr>
      </p:pic>
      <p:pic>
        <p:nvPicPr>
          <p:cNvPr id="24" name="Picture 23" descr="370-y2-Single File Export-252370-y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88" y="1973498"/>
            <a:ext cx="1828800" cy="1370282"/>
          </a:xfrm>
          <a:prstGeom prst="rect">
            <a:avLst/>
          </a:prstGeom>
        </p:spPr>
      </p:pic>
      <p:pic>
        <p:nvPicPr>
          <p:cNvPr id="25" name="Picture 24" descr="370-y3-Single File Export-253370-y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288" y="1973498"/>
            <a:ext cx="1828800" cy="1370282"/>
          </a:xfrm>
          <a:prstGeom prst="rect">
            <a:avLst/>
          </a:prstGeom>
        </p:spPr>
      </p:pic>
      <p:pic>
        <p:nvPicPr>
          <p:cNvPr id="26" name="Picture 25" descr="370-y4-Single File Export-254370-y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34" y="1973498"/>
            <a:ext cx="1828800" cy="1370282"/>
          </a:xfrm>
          <a:prstGeom prst="rect">
            <a:avLst/>
          </a:prstGeom>
        </p:spPr>
      </p:pic>
      <p:pic>
        <p:nvPicPr>
          <p:cNvPr id="27" name="Picture 26" descr="370-y5-Single File Export-255370-y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10" name="Picture 9" descr="379-y1-Single File Export-276379-y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34" y="5351561"/>
            <a:ext cx="1828800" cy="1370282"/>
          </a:xfrm>
          <a:prstGeom prst="rect">
            <a:avLst/>
          </a:prstGeom>
        </p:spPr>
      </p:pic>
      <p:pic>
        <p:nvPicPr>
          <p:cNvPr id="11" name="Picture 10" descr="379-y2-Single File Export-277379-y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434" y="5351561"/>
            <a:ext cx="1828800" cy="1370282"/>
          </a:xfrm>
          <a:prstGeom prst="rect">
            <a:avLst/>
          </a:prstGeom>
        </p:spPr>
      </p:pic>
      <p:pic>
        <p:nvPicPr>
          <p:cNvPr id="12" name="Picture 11" descr="379-y3-Single File Export-278379-y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634" y="5351561"/>
            <a:ext cx="1828800" cy="1370282"/>
          </a:xfrm>
          <a:prstGeom prst="rect">
            <a:avLst/>
          </a:prstGeom>
        </p:spPr>
      </p:pic>
      <p:pic>
        <p:nvPicPr>
          <p:cNvPr id="28" name="Picture 27" descr="379-y4-Single File Export-279379-y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34" y="5351561"/>
            <a:ext cx="1828800" cy="1370282"/>
          </a:xfrm>
          <a:prstGeom prst="rect">
            <a:avLst/>
          </a:prstGeom>
        </p:spPr>
      </p:pic>
      <p:pic>
        <p:nvPicPr>
          <p:cNvPr id="29" name="Picture 28" descr="379-y5-Single File Export-280379-y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  <p:pic>
        <p:nvPicPr>
          <p:cNvPr id="2" name="Picture 1" descr="37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888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37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88" y="3632215"/>
            <a:ext cx="1828800" cy="1370282"/>
          </a:xfrm>
          <a:prstGeom prst="rect">
            <a:avLst/>
          </a:prstGeom>
        </p:spPr>
      </p:pic>
      <p:pic>
        <p:nvPicPr>
          <p:cNvPr id="8" name="Picture 7" descr="37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634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37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34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37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360-1-Single File Export-41360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15" name="Picture 14" descr="360-2-Single File Export-42360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6217"/>
            <a:ext cx="1828800" cy="1370282"/>
          </a:xfrm>
          <a:prstGeom prst="rect">
            <a:avLst/>
          </a:prstGeom>
        </p:spPr>
      </p:pic>
      <p:pic>
        <p:nvPicPr>
          <p:cNvPr id="16" name="Picture 15" descr="360-3-Single File Export-43360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434" y="326217"/>
            <a:ext cx="1828800" cy="1370282"/>
          </a:xfrm>
          <a:prstGeom prst="rect">
            <a:avLst/>
          </a:prstGeom>
        </p:spPr>
      </p:pic>
      <p:pic>
        <p:nvPicPr>
          <p:cNvPr id="17" name="Picture 16" descr="360-4-Single File Export-44360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288" y="326217"/>
            <a:ext cx="1828800" cy="1370282"/>
          </a:xfrm>
          <a:prstGeom prst="rect">
            <a:avLst/>
          </a:prstGeom>
        </p:spPr>
      </p:pic>
      <p:pic>
        <p:nvPicPr>
          <p:cNvPr id="18" name="Picture 17" descr="360-5-Single File Export-45360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34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401</a:t>
            </a:r>
            <a:endParaRPr lang="en-US" sz="1200" dirty="0"/>
          </a:p>
        </p:txBody>
      </p:sp>
      <p:pic>
        <p:nvPicPr>
          <p:cNvPr id="7" name="Picture 6" descr="39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8" name="Picture 7" descr="39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9" name="Picture 8" descr="39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397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397-3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4071"/>
            <a:ext cx="1828800" cy="1370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388</a:t>
            </a:r>
            <a:endParaRPr lang="en-US" sz="1200" dirty="0"/>
          </a:p>
        </p:txBody>
      </p:sp>
      <p:pic>
        <p:nvPicPr>
          <p:cNvPr id="17" name="Picture 16" descr="388-y1-Single File Export-301388-y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18" name="Picture 17" descr="388-y2-Single File Export-302388-y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6999"/>
            <a:ext cx="1828800" cy="1370282"/>
          </a:xfrm>
          <a:prstGeom prst="rect">
            <a:avLst/>
          </a:prstGeom>
        </p:spPr>
      </p:pic>
      <p:pic>
        <p:nvPicPr>
          <p:cNvPr id="19" name="Picture 18" descr="388-y3-Single File Export-303388-y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6999"/>
            <a:ext cx="1828800" cy="1370282"/>
          </a:xfrm>
          <a:prstGeom prst="rect">
            <a:avLst/>
          </a:prstGeom>
        </p:spPr>
      </p:pic>
      <p:pic>
        <p:nvPicPr>
          <p:cNvPr id="20" name="Picture 19" descr="388-y4-Single File Export-304388-y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6999"/>
            <a:ext cx="1828800" cy="1370282"/>
          </a:xfrm>
          <a:prstGeom prst="rect">
            <a:avLst/>
          </a:prstGeom>
        </p:spPr>
      </p:pic>
      <p:pic>
        <p:nvPicPr>
          <p:cNvPr id="21" name="Picture 20" descr="388-y5-Single File Export-305388-y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397-4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397-5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4071"/>
            <a:ext cx="1828800" cy="1370282"/>
          </a:xfrm>
          <a:prstGeom prst="rect">
            <a:avLst/>
          </a:prstGeom>
        </p:spPr>
      </p:pic>
      <p:pic>
        <p:nvPicPr>
          <p:cNvPr id="24" name="Picture 23" descr="401-1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401-2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51561"/>
            <a:ext cx="1828800" cy="1370282"/>
          </a:xfrm>
          <a:prstGeom prst="rect">
            <a:avLst/>
          </a:prstGeom>
        </p:spPr>
      </p:pic>
      <p:pic>
        <p:nvPicPr>
          <p:cNvPr id="26" name="Picture 25" descr="401-3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404</a:t>
            </a:r>
            <a:endParaRPr lang="en-US" sz="1200" dirty="0"/>
          </a:p>
        </p:txBody>
      </p:sp>
      <p:pic>
        <p:nvPicPr>
          <p:cNvPr id="5" name="Picture 4" descr="40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41446"/>
            <a:ext cx="1828800" cy="1370282"/>
          </a:xfrm>
          <a:prstGeom prst="rect">
            <a:avLst/>
          </a:prstGeom>
        </p:spPr>
      </p:pic>
      <p:pic>
        <p:nvPicPr>
          <p:cNvPr id="6" name="Picture 5" descr="40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41446"/>
            <a:ext cx="1828800" cy="1370282"/>
          </a:xfrm>
          <a:prstGeom prst="rect">
            <a:avLst/>
          </a:prstGeom>
        </p:spPr>
      </p:pic>
      <p:pic>
        <p:nvPicPr>
          <p:cNvPr id="7" name="Picture 6" descr="40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41446"/>
            <a:ext cx="1828800" cy="1370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950" y="33014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473</a:t>
            </a:r>
            <a:endParaRPr lang="en-US" sz="1200" dirty="0"/>
          </a:p>
        </p:txBody>
      </p:sp>
      <p:pic>
        <p:nvPicPr>
          <p:cNvPr id="10" name="Picture 9" descr="415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75137"/>
            <a:ext cx="1828800" cy="1370282"/>
          </a:xfrm>
          <a:prstGeom prst="rect">
            <a:avLst/>
          </a:prstGeom>
        </p:spPr>
      </p:pic>
      <p:pic>
        <p:nvPicPr>
          <p:cNvPr id="11" name="Picture 10" descr="415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6" y="1875137"/>
            <a:ext cx="1828800" cy="1370282"/>
          </a:xfrm>
          <a:prstGeom prst="rect">
            <a:avLst/>
          </a:prstGeom>
        </p:spPr>
      </p:pic>
      <p:pic>
        <p:nvPicPr>
          <p:cNvPr id="12" name="Picture 11" descr="415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75137"/>
            <a:ext cx="1828800" cy="1370282"/>
          </a:xfrm>
          <a:prstGeom prst="rect">
            <a:avLst/>
          </a:prstGeom>
        </p:spPr>
      </p:pic>
      <p:pic>
        <p:nvPicPr>
          <p:cNvPr id="13" name="Picture 12" descr="473-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4" y="3557074"/>
            <a:ext cx="1828800" cy="1370282"/>
          </a:xfrm>
          <a:prstGeom prst="rect">
            <a:avLst/>
          </a:prstGeom>
        </p:spPr>
      </p:pic>
      <p:pic>
        <p:nvPicPr>
          <p:cNvPr id="14" name="Picture 13" descr="473-2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57074"/>
            <a:ext cx="1828800" cy="1370282"/>
          </a:xfrm>
          <a:prstGeom prst="rect">
            <a:avLst/>
          </a:prstGeom>
        </p:spPr>
      </p:pic>
      <p:pic>
        <p:nvPicPr>
          <p:cNvPr id="15" name="Picture 14" descr="473-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6" y="3557074"/>
            <a:ext cx="1828800" cy="1370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424" y="492735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493</a:t>
            </a:r>
            <a:endParaRPr lang="en-US" sz="1200" dirty="0"/>
          </a:p>
        </p:txBody>
      </p:sp>
      <p:pic>
        <p:nvPicPr>
          <p:cNvPr id="2" name="Picture 1" descr="493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04355"/>
            <a:ext cx="1828800" cy="1370282"/>
          </a:xfrm>
          <a:prstGeom prst="rect">
            <a:avLst/>
          </a:prstGeom>
        </p:spPr>
      </p:pic>
      <p:pic>
        <p:nvPicPr>
          <p:cNvPr id="3" name="Picture 2" descr="493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04355"/>
            <a:ext cx="1828800" cy="1370282"/>
          </a:xfrm>
          <a:prstGeom prst="rect">
            <a:avLst/>
          </a:prstGeom>
        </p:spPr>
      </p:pic>
      <p:pic>
        <p:nvPicPr>
          <p:cNvPr id="17" name="Picture 16" descr="493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4" y="520435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2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504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521</a:t>
            </a:r>
            <a:endParaRPr lang="en-US" sz="1200" dirty="0"/>
          </a:p>
        </p:txBody>
      </p:sp>
      <p:pic>
        <p:nvPicPr>
          <p:cNvPr id="2" name="Picture 1" descr="52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52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52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4071"/>
            <a:ext cx="1828800" cy="1370282"/>
          </a:xfrm>
          <a:prstGeom prst="rect">
            <a:avLst/>
          </a:prstGeom>
        </p:spPr>
      </p:pic>
      <p:pic>
        <p:nvPicPr>
          <p:cNvPr id="14" name="Picture 13" descr="521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521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521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8" name="Picture 7" descr="504-y1-Single File Export-331504-y1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758"/>
            <a:ext cx="1828800" cy="1370282"/>
          </a:xfrm>
          <a:prstGeom prst="rect">
            <a:avLst/>
          </a:prstGeom>
        </p:spPr>
      </p:pic>
      <p:pic>
        <p:nvPicPr>
          <p:cNvPr id="9" name="Picture 8" descr="504-y2-Single File Export-332504-y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90758"/>
            <a:ext cx="1828800" cy="1370282"/>
          </a:xfrm>
          <a:prstGeom prst="rect">
            <a:avLst/>
          </a:prstGeom>
        </p:spPr>
      </p:pic>
      <p:pic>
        <p:nvPicPr>
          <p:cNvPr id="10" name="Picture 9" descr="504-y3-Single File Export-333504-y3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290758"/>
            <a:ext cx="1828800" cy="1370282"/>
          </a:xfrm>
          <a:prstGeom prst="rect">
            <a:avLst/>
          </a:prstGeom>
        </p:spPr>
      </p:pic>
      <p:pic>
        <p:nvPicPr>
          <p:cNvPr id="11" name="Picture 10" descr="504-y4-Single File Export-334504-y4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290758"/>
            <a:ext cx="1828800" cy="1370282"/>
          </a:xfrm>
          <a:prstGeom prst="rect">
            <a:avLst/>
          </a:prstGeom>
        </p:spPr>
      </p:pic>
      <p:pic>
        <p:nvPicPr>
          <p:cNvPr id="12" name="Picture 11" descr="504-y5-Single File Export-335504-y5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290758"/>
            <a:ext cx="1828800" cy="1370282"/>
          </a:xfrm>
          <a:prstGeom prst="rect">
            <a:avLst/>
          </a:prstGeom>
        </p:spPr>
      </p:pic>
      <p:pic>
        <p:nvPicPr>
          <p:cNvPr id="17" name="Picture 16" descr="508-1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508-2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508-3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593</a:t>
            </a:r>
            <a:endParaRPr lang="en-US" sz="1200" dirty="0"/>
          </a:p>
        </p:txBody>
      </p:sp>
      <p:pic>
        <p:nvPicPr>
          <p:cNvPr id="2" name="Picture 1" descr="54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3" name="Picture 2" descr="54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54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54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54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9" name="Picture 8" descr="59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59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59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8" name="Picture 17" descr="528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528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528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544-1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544-2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544-3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643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0249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660</a:t>
            </a:r>
            <a:endParaRPr lang="en-US" sz="1200" dirty="0"/>
          </a:p>
        </p:txBody>
      </p:sp>
      <p:pic>
        <p:nvPicPr>
          <p:cNvPr id="2" name="Picture 1" descr="65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3" name="Picture 2" descr="65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65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65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65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660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279496"/>
            <a:ext cx="1828800" cy="1370282"/>
          </a:xfrm>
          <a:prstGeom prst="rect">
            <a:avLst/>
          </a:prstGeom>
        </p:spPr>
      </p:pic>
      <p:pic>
        <p:nvPicPr>
          <p:cNvPr id="17" name="Picture 16" descr="660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279496"/>
            <a:ext cx="1828800" cy="1370282"/>
          </a:xfrm>
          <a:prstGeom prst="rect">
            <a:avLst/>
          </a:prstGeom>
        </p:spPr>
      </p:pic>
      <p:pic>
        <p:nvPicPr>
          <p:cNvPr id="18" name="Picture 17" descr="660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9496"/>
            <a:ext cx="1828800" cy="1370282"/>
          </a:xfrm>
          <a:prstGeom prst="rect">
            <a:avLst/>
          </a:prstGeom>
        </p:spPr>
      </p:pic>
      <p:pic>
        <p:nvPicPr>
          <p:cNvPr id="19" name="Picture 18" descr="660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281352"/>
            <a:ext cx="1828800" cy="1370282"/>
          </a:xfrm>
          <a:prstGeom prst="rect">
            <a:avLst/>
          </a:prstGeom>
        </p:spPr>
      </p:pic>
      <p:pic>
        <p:nvPicPr>
          <p:cNvPr id="20" name="Picture 19" descr="660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9496"/>
            <a:ext cx="1828800" cy="1370282"/>
          </a:xfrm>
          <a:prstGeom prst="rect">
            <a:avLst/>
          </a:prstGeom>
        </p:spPr>
      </p:pic>
      <p:pic>
        <p:nvPicPr>
          <p:cNvPr id="10" name="Picture 9" descr="64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64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7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64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333973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658</a:t>
            </a:r>
            <a:endParaRPr lang="en-US" sz="1200" dirty="0"/>
          </a:p>
        </p:txBody>
      </p:sp>
      <p:pic>
        <p:nvPicPr>
          <p:cNvPr id="7" name="Picture 6" descr="658-y1-Single File Export-366658-y1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16736"/>
            <a:ext cx="1828800" cy="1370282"/>
          </a:xfrm>
          <a:prstGeom prst="rect">
            <a:avLst/>
          </a:prstGeom>
        </p:spPr>
      </p:pic>
      <p:pic>
        <p:nvPicPr>
          <p:cNvPr id="8" name="Picture 7" descr="658-y2-Single File Export-367658-y2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16736"/>
            <a:ext cx="1828800" cy="1370282"/>
          </a:xfrm>
          <a:prstGeom prst="rect">
            <a:avLst/>
          </a:prstGeom>
        </p:spPr>
      </p:pic>
      <p:pic>
        <p:nvPicPr>
          <p:cNvPr id="9" name="Picture 8" descr="658-y3-Single File Export-368658-y3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16736"/>
            <a:ext cx="1828800" cy="1370282"/>
          </a:xfrm>
          <a:prstGeom prst="rect">
            <a:avLst/>
          </a:prstGeom>
        </p:spPr>
      </p:pic>
      <p:pic>
        <p:nvPicPr>
          <p:cNvPr id="12" name="Picture 11" descr="658-y4-Single File Export-369658-y4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16736"/>
            <a:ext cx="1828800" cy="1370282"/>
          </a:xfrm>
          <a:prstGeom prst="rect">
            <a:avLst/>
          </a:prstGeom>
        </p:spPr>
      </p:pic>
      <p:pic>
        <p:nvPicPr>
          <p:cNvPr id="22" name="Picture 21" descr="658-y5-Single File Export-370658-y5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736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3829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678</a:t>
            </a:r>
            <a:endParaRPr lang="en-US" sz="1200" dirty="0"/>
          </a:p>
        </p:txBody>
      </p:sp>
      <p:pic>
        <p:nvPicPr>
          <p:cNvPr id="2" name="Picture 1" descr="678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193926"/>
            <a:ext cx="1828800" cy="1370282"/>
          </a:xfrm>
          <a:prstGeom prst="rect">
            <a:avLst/>
          </a:prstGeom>
        </p:spPr>
      </p:pic>
      <p:pic>
        <p:nvPicPr>
          <p:cNvPr id="3" name="Picture 2" descr="678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193926"/>
            <a:ext cx="1828800" cy="1370282"/>
          </a:xfrm>
          <a:prstGeom prst="rect">
            <a:avLst/>
          </a:prstGeom>
        </p:spPr>
      </p:pic>
      <p:pic>
        <p:nvPicPr>
          <p:cNvPr id="13" name="Picture 12" descr="678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193926"/>
            <a:ext cx="1828800" cy="1370282"/>
          </a:xfrm>
          <a:prstGeom prst="rect">
            <a:avLst/>
          </a:prstGeom>
        </p:spPr>
      </p:pic>
      <p:pic>
        <p:nvPicPr>
          <p:cNvPr id="14" name="Picture 13" descr="678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193926"/>
            <a:ext cx="1828800" cy="1370282"/>
          </a:xfrm>
          <a:prstGeom prst="rect">
            <a:avLst/>
          </a:prstGeom>
        </p:spPr>
      </p:pic>
      <p:pic>
        <p:nvPicPr>
          <p:cNvPr id="15" name="Picture 14" descr="678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193926"/>
            <a:ext cx="1828800" cy="1370282"/>
          </a:xfrm>
          <a:prstGeom prst="rect">
            <a:avLst/>
          </a:prstGeom>
        </p:spPr>
      </p:pic>
      <p:pic>
        <p:nvPicPr>
          <p:cNvPr id="21" name="Picture 20" descr="66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75137"/>
            <a:ext cx="1828800" cy="1370282"/>
          </a:xfrm>
          <a:prstGeom prst="rect">
            <a:avLst/>
          </a:prstGeom>
        </p:spPr>
      </p:pic>
      <p:pic>
        <p:nvPicPr>
          <p:cNvPr id="22" name="Picture 21" descr="66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875137"/>
            <a:ext cx="1828800" cy="1370282"/>
          </a:xfrm>
          <a:prstGeom prst="rect">
            <a:avLst/>
          </a:prstGeom>
        </p:spPr>
      </p:pic>
      <p:pic>
        <p:nvPicPr>
          <p:cNvPr id="23" name="Picture 22" descr="66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75137"/>
            <a:ext cx="1828800" cy="13702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664</a:t>
            </a:r>
            <a:endParaRPr lang="en-US" sz="1200" dirty="0"/>
          </a:p>
        </p:txBody>
      </p:sp>
      <p:pic>
        <p:nvPicPr>
          <p:cNvPr id="25" name="Picture 24" descr="664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41446"/>
            <a:ext cx="1828800" cy="1370282"/>
          </a:xfrm>
          <a:prstGeom prst="rect">
            <a:avLst/>
          </a:prstGeom>
        </p:spPr>
      </p:pic>
      <p:pic>
        <p:nvPicPr>
          <p:cNvPr id="26" name="Picture 25" descr="664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41446"/>
            <a:ext cx="1828800" cy="1370282"/>
          </a:xfrm>
          <a:prstGeom prst="rect">
            <a:avLst/>
          </a:prstGeom>
        </p:spPr>
      </p:pic>
      <p:pic>
        <p:nvPicPr>
          <p:cNvPr id="27" name="Picture 26" descr="664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41446"/>
            <a:ext cx="1828800" cy="13702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324541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674</a:t>
            </a:r>
            <a:endParaRPr lang="en-US" sz="1200" dirty="0"/>
          </a:p>
        </p:txBody>
      </p:sp>
      <p:pic>
        <p:nvPicPr>
          <p:cNvPr id="6" name="Picture 5" descr="674-1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522418"/>
            <a:ext cx="1828800" cy="1370282"/>
          </a:xfrm>
          <a:prstGeom prst="rect">
            <a:avLst/>
          </a:prstGeom>
        </p:spPr>
      </p:pic>
      <p:pic>
        <p:nvPicPr>
          <p:cNvPr id="7" name="Picture 6" descr="674-2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522418"/>
            <a:ext cx="1828800" cy="1370282"/>
          </a:xfrm>
          <a:prstGeom prst="rect">
            <a:avLst/>
          </a:prstGeom>
        </p:spPr>
      </p:pic>
      <p:pic>
        <p:nvPicPr>
          <p:cNvPr id="8" name="Picture 7" descr="674-3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2241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687</a:t>
            </a:r>
            <a:endParaRPr lang="en-US" sz="1200" dirty="0"/>
          </a:p>
        </p:txBody>
      </p:sp>
      <p:pic>
        <p:nvPicPr>
          <p:cNvPr id="6" name="Picture 5" descr="68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01141"/>
            <a:ext cx="1828800" cy="1370282"/>
          </a:xfrm>
          <a:prstGeom prst="rect">
            <a:avLst/>
          </a:prstGeom>
        </p:spPr>
      </p:pic>
      <p:pic>
        <p:nvPicPr>
          <p:cNvPr id="7" name="Picture 6" descr="68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01141"/>
            <a:ext cx="1828800" cy="1370282"/>
          </a:xfrm>
          <a:prstGeom prst="rect">
            <a:avLst/>
          </a:prstGeom>
        </p:spPr>
      </p:pic>
      <p:pic>
        <p:nvPicPr>
          <p:cNvPr id="8" name="Picture 7" descr="68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687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1984934"/>
            <a:ext cx="1828800" cy="1370282"/>
          </a:xfrm>
          <a:prstGeom prst="rect">
            <a:avLst/>
          </a:prstGeom>
        </p:spPr>
      </p:pic>
      <p:pic>
        <p:nvPicPr>
          <p:cNvPr id="10" name="Picture 9" descr="687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984934"/>
            <a:ext cx="1828800" cy="1370282"/>
          </a:xfrm>
          <a:prstGeom prst="rect">
            <a:avLst/>
          </a:prstGeom>
        </p:spPr>
      </p:pic>
      <p:pic>
        <p:nvPicPr>
          <p:cNvPr id="11" name="Picture 10" descr="687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984934"/>
            <a:ext cx="1828800" cy="1370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0" y="337929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690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0" y="503108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692</a:t>
            </a:r>
            <a:endParaRPr lang="en-US" sz="1200" dirty="0"/>
          </a:p>
        </p:txBody>
      </p:sp>
      <p:pic>
        <p:nvPicPr>
          <p:cNvPr id="14" name="Picture 13" descr="692-1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" y="5286720"/>
            <a:ext cx="1828800" cy="1370282"/>
          </a:xfrm>
          <a:prstGeom prst="rect">
            <a:avLst/>
          </a:prstGeom>
        </p:spPr>
      </p:pic>
      <p:pic>
        <p:nvPicPr>
          <p:cNvPr id="15" name="Picture 14" descr="692-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700" y="5286720"/>
            <a:ext cx="1828800" cy="1370282"/>
          </a:xfrm>
          <a:prstGeom prst="rect">
            <a:avLst/>
          </a:prstGeom>
        </p:spPr>
      </p:pic>
      <p:pic>
        <p:nvPicPr>
          <p:cNvPr id="16" name="Picture 15" descr="692-3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00" y="5286720"/>
            <a:ext cx="1828800" cy="1370282"/>
          </a:xfrm>
          <a:prstGeom prst="rect">
            <a:avLst/>
          </a:prstGeom>
        </p:spPr>
      </p:pic>
      <p:pic>
        <p:nvPicPr>
          <p:cNvPr id="17" name="Picture 16" descr="692-4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5286720"/>
            <a:ext cx="1828800" cy="1370282"/>
          </a:xfrm>
          <a:prstGeom prst="rect">
            <a:avLst/>
          </a:prstGeom>
        </p:spPr>
      </p:pic>
      <p:pic>
        <p:nvPicPr>
          <p:cNvPr id="18" name="Picture 17" descr="692-5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5286720"/>
            <a:ext cx="1828800" cy="1370282"/>
          </a:xfrm>
          <a:prstGeom prst="rect">
            <a:avLst/>
          </a:prstGeom>
        </p:spPr>
      </p:pic>
      <p:pic>
        <p:nvPicPr>
          <p:cNvPr id="19" name="Picture 18" descr="690-1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4783"/>
            <a:ext cx="1828800" cy="1370282"/>
          </a:xfrm>
          <a:prstGeom prst="rect">
            <a:avLst/>
          </a:prstGeom>
        </p:spPr>
      </p:pic>
      <p:pic>
        <p:nvPicPr>
          <p:cNvPr id="20" name="Picture 19" descr="690-2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04783"/>
            <a:ext cx="1828800" cy="1370282"/>
          </a:xfrm>
          <a:prstGeom prst="rect">
            <a:avLst/>
          </a:prstGeom>
        </p:spPr>
      </p:pic>
      <p:pic>
        <p:nvPicPr>
          <p:cNvPr id="21" name="Picture 20" descr="690-3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00" y="360478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8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8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724</a:t>
            </a:r>
            <a:endParaRPr lang="en-US" sz="1200" dirty="0"/>
          </a:p>
        </p:txBody>
      </p:sp>
      <p:pic>
        <p:nvPicPr>
          <p:cNvPr id="16" name="Picture 15" descr="706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01141"/>
            <a:ext cx="1828800" cy="1370282"/>
          </a:xfrm>
          <a:prstGeom prst="rect">
            <a:avLst/>
          </a:prstGeom>
        </p:spPr>
      </p:pic>
      <p:pic>
        <p:nvPicPr>
          <p:cNvPr id="17" name="Picture 16" descr="706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297943"/>
            <a:ext cx="1828800" cy="1370282"/>
          </a:xfrm>
          <a:prstGeom prst="rect">
            <a:avLst/>
          </a:prstGeom>
        </p:spPr>
      </p:pic>
      <p:pic>
        <p:nvPicPr>
          <p:cNvPr id="18" name="Picture 17" descr="706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297943"/>
            <a:ext cx="1828800" cy="1370282"/>
          </a:xfrm>
          <a:prstGeom prst="rect">
            <a:avLst/>
          </a:prstGeom>
        </p:spPr>
      </p:pic>
      <p:pic>
        <p:nvPicPr>
          <p:cNvPr id="19" name="Picture 18" descr="706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297943"/>
            <a:ext cx="1828800" cy="1370282"/>
          </a:xfrm>
          <a:prstGeom prst="rect">
            <a:avLst/>
          </a:prstGeom>
        </p:spPr>
      </p:pic>
      <p:pic>
        <p:nvPicPr>
          <p:cNvPr id="20" name="Picture 19" descr="706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297943"/>
            <a:ext cx="1828800" cy="1370282"/>
          </a:xfrm>
          <a:prstGeom prst="rect">
            <a:avLst/>
          </a:prstGeom>
        </p:spPr>
      </p:pic>
      <p:pic>
        <p:nvPicPr>
          <p:cNvPr id="22" name="Picture 21" descr="724-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000" y="1984934"/>
            <a:ext cx="1828800" cy="1370282"/>
          </a:xfrm>
          <a:prstGeom prst="rect">
            <a:avLst/>
          </a:prstGeom>
        </p:spPr>
      </p:pic>
      <p:pic>
        <p:nvPicPr>
          <p:cNvPr id="23" name="Picture 22" descr="724-3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1984934"/>
            <a:ext cx="1828800" cy="1370282"/>
          </a:xfrm>
          <a:prstGeom prst="rect">
            <a:avLst/>
          </a:prstGeom>
        </p:spPr>
      </p:pic>
      <p:pic>
        <p:nvPicPr>
          <p:cNvPr id="24" name="Picture 23" descr="724-1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0" y="1984934"/>
            <a:ext cx="1828800" cy="13702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726</a:t>
            </a:r>
            <a:endParaRPr lang="en-US" sz="1200" dirty="0"/>
          </a:p>
        </p:txBody>
      </p:sp>
      <p:pic>
        <p:nvPicPr>
          <p:cNvPr id="27" name="Picture 26" descr="726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9667"/>
            <a:ext cx="1828800" cy="1370282"/>
          </a:xfrm>
          <a:prstGeom prst="rect">
            <a:avLst/>
          </a:prstGeom>
        </p:spPr>
      </p:pic>
      <p:pic>
        <p:nvPicPr>
          <p:cNvPr id="28" name="Picture 27" descr="726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599667"/>
            <a:ext cx="1828800" cy="1370282"/>
          </a:xfrm>
          <a:prstGeom prst="rect">
            <a:avLst/>
          </a:prstGeom>
        </p:spPr>
      </p:pic>
      <p:pic>
        <p:nvPicPr>
          <p:cNvPr id="29" name="Picture 28" descr="726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599667"/>
            <a:ext cx="1828800" cy="1370282"/>
          </a:xfrm>
          <a:prstGeom prst="rect">
            <a:avLst/>
          </a:prstGeom>
        </p:spPr>
      </p:pic>
      <p:pic>
        <p:nvPicPr>
          <p:cNvPr id="30" name="Picture 29" descr="726-4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3599667"/>
            <a:ext cx="1828800" cy="1370282"/>
          </a:xfrm>
          <a:prstGeom prst="rect">
            <a:avLst/>
          </a:prstGeom>
        </p:spPr>
      </p:pic>
      <p:pic>
        <p:nvPicPr>
          <p:cNvPr id="31" name="Picture 30" descr="726-5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99667"/>
            <a:ext cx="1828800" cy="137028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-25511" y="49699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728</a:t>
            </a:r>
            <a:endParaRPr lang="en-US" sz="1200" dirty="0"/>
          </a:p>
        </p:txBody>
      </p:sp>
      <p:pic>
        <p:nvPicPr>
          <p:cNvPr id="2" name="Picture 1" descr="728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46948"/>
            <a:ext cx="1828800" cy="1370282"/>
          </a:xfrm>
          <a:prstGeom prst="rect">
            <a:avLst/>
          </a:prstGeom>
        </p:spPr>
      </p:pic>
      <p:pic>
        <p:nvPicPr>
          <p:cNvPr id="3" name="Picture 2" descr="728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46948"/>
            <a:ext cx="1828800" cy="1370282"/>
          </a:xfrm>
          <a:prstGeom prst="rect">
            <a:avLst/>
          </a:prstGeom>
        </p:spPr>
      </p:pic>
      <p:pic>
        <p:nvPicPr>
          <p:cNvPr id="4" name="Picture 3" descr="728-3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46948"/>
            <a:ext cx="1828800" cy="1370282"/>
          </a:xfrm>
          <a:prstGeom prst="rect">
            <a:avLst/>
          </a:prstGeom>
        </p:spPr>
      </p:pic>
      <p:pic>
        <p:nvPicPr>
          <p:cNvPr id="5" name="Picture 4" descr="728-4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46948"/>
            <a:ext cx="1828800" cy="1370282"/>
          </a:xfrm>
          <a:prstGeom prst="rect">
            <a:avLst/>
          </a:prstGeom>
        </p:spPr>
      </p:pic>
      <p:pic>
        <p:nvPicPr>
          <p:cNvPr id="8" name="Picture 7" descr="728-5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469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pic>
        <p:nvPicPr>
          <p:cNvPr id="2" name="Picture 1" descr="1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1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1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31-3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33-1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33-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10" name="Picture 9" descr="7-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7-2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7-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17" name="Picture 16" descr="12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12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52134"/>
            <a:ext cx="1828800" cy="1370282"/>
          </a:xfrm>
          <a:prstGeom prst="rect">
            <a:avLst/>
          </a:prstGeom>
        </p:spPr>
      </p:pic>
      <p:pic>
        <p:nvPicPr>
          <p:cNvPr id="19" name="Picture 18" descr="12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195213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750</a:t>
            </a:r>
            <a:endParaRPr lang="en-US" sz="1200" dirty="0"/>
          </a:p>
        </p:txBody>
      </p:sp>
      <p:pic>
        <p:nvPicPr>
          <p:cNvPr id="2" name="Picture 1" descr="75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316008"/>
            <a:ext cx="1828800" cy="1370282"/>
          </a:xfrm>
          <a:prstGeom prst="rect">
            <a:avLst/>
          </a:prstGeom>
        </p:spPr>
      </p:pic>
      <p:pic>
        <p:nvPicPr>
          <p:cNvPr id="3" name="Picture 2" descr="75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16008"/>
            <a:ext cx="1828800" cy="1370282"/>
          </a:xfrm>
          <a:prstGeom prst="rect">
            <a:avLst/>
          </a:prstGeom>
        </p:spPr>
      </p:pic>
      <p:pic>
        <p:nvPicPr>
          <p:cNvPr id="13" name="Picture 12" descr="75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75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75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21" name="Picture 20" descr="746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52134"/>
            <a:ext cx="1828800" cy="1370282"/>
          </a:xfrm>
          <a:prstGeom prst="rect">
            <a:avLst/>
          </a:prstGeom>
        </p:spPr>
      </p:pic>
      <p:pic>
        <p:nvPicPr>
          <p:cNvPr id="22" name="Picture 21" descr="746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52134"/>
            <a:ext cx="1828800" cy="1370282"/>
          </a:xfrm>
          <a:prstGeom prst="rect">
            <a:avLst/>
          </a:prstGeom>
        </p:spPr>
      </p:pic>
      <p:pic>
        <p:nvPicPr>
          <p:cNvPr id="23" name="Picture 22" descr="746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1952134"/>
            <a:ext cx="1828800" cy="1370282"/>
          </a:xfrm>
          <a:prstGeom prst="rect">
            <a:avLst/>
          </a:prstGeom>
        </p:spPr>
      </p:pic>
      <p:pic>
        <p:nvPicPr>
          <p:cNvPr id="8" name="Picture 7" descr="748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748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748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733-y1-Single File Export-396733-y1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12" name="Picture 11" descr="733-y2-Single File Export-397733-y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16" name="Picture 15" descr="733-y3-Single File Export-398733-y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321703"/>
            <a:ext cx="1828800" cy="1370282"/>
          </a:xfrm>
          <a:prstGeom prst="rect">
            <a:avLst/>
          </a:prstGeom>
        </p:spPr>
      </p:pic>
      <p:pic>
        <p:nvPicPr>
          <p:cNvPr id="17" name="Picture 16" descr="733-y4-Single File Export-399733-y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21703"/>
            <a:ext cx="1828800" cy="1370282"/>
          </a:xfrm>
          <a:prstGeom prst="rect">
            <a:avLst/>
          </a:prstGeom>
        </p:spPr>
      </p:pic>
      <p:pic>
        <p:nvPicPr>
          <p:cNvPr id="18" name="Picture 17" descr="733-y5-Single File Export-400733-y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7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786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791</a:t>
            </a:r>
            <a:endParaRPr lang="en-US" sz="1200" dirty="0"/>
          </a:p>
        </p:txBody>
      </p:sp>
      <p:pic>
        <p:nvPicPr>
          <p:cNvPr id="2" name="Picture 1" descr="77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270197"/>
            <a:ext cx="1828800" cy="1370282"/>
          </a:xfrm>
          <a:prstGeom prst="rect">
            <a:avLst/>
          </a:prstGeom>
        </p:spPr>
      </p:pic>
      <p:pic>
        <p:nvPicPr>
          <p:cNvPr id="3" name="Picture 2" descr="77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77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14" name="Picture 13" descr="77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5" name="Picture 14" descr="77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776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41734"/>
            <a:ext cx="1828800" cy="1370282"/>
          </a:xfrm>
          <a:prstGeom prst="rect">
            <a:avLst/>
          </a:prstGeom>
        </p:spPr>
      </p:pic>
      <p:pic>
        <p:nvPicPr>
          <p:cNvPr id="11" name="Picture 10" descr="776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41734"/>
            <a:ext cx="1828800" cy="1370282"/>
          </a:xfrm>
          <a:prstGeom prst="rect">
            <a:avLst/>
          </a:prstGeom>
        </p:spPr>
      </p:pic>
      <p:pic>
        <p:nvPicPr>
          <p:cNvPr id="16" name="Picture 15" descr="776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41734"/>
            <a:ext cx="1828800" cy="1370282"/>
          </a:xfrm>
          <a:prstGeom prst="rect">
            <a:avLst/>
          </a:prstGeom>
        </p:spPr>
      </p:pic>
      <p:pic>
        <p:nvPicPr>
          <p:cNvPr id="9" name="Picture 8" descr="786-y1-Single File Export-421786-y1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786-y2-Single File Export-422786-y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786-y3-Single File Export-423786-y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786-y4-Single File Export-424786-y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786-y5-Single File Export-425786-y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791-y1-Single File Export-446791-y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791-y2-Single File Export-447791-y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791-y3-Single File Export-448791-y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791-y4-Single File Export-449791-y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791-y5-Single File Export-450791-y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9499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6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796</a:t>
            </a:r>
            <a:endParaRPr lang="en-US" sz="1200" dirty="0"/>
          </a:p>
        </p:txBody>
      </p:sp>
      <p:pic>
        <p:nvPicPr>
          <p:cNvPr id="6" name="Picture 5" descr="79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01141"/>
            <a:ext cx="1828800" cy="1370282"/>
          </a:xfrm>
          <a:prstGeom prst="rect">
            <a:avLst/>
          </a:prstGeom>
        </p:spPr>
      </p:pic>
      <p:pic>
        <p:nvPicPr>
          <p:cNvPr id="7" name="Picture 6" descr="79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01141"/>
            <a:ext cx="1828800" cy="1370282"/>
          </a:xfrm>
          <a:prstGeom prst="rect">
            <a:avLst/>
          </a:prstGeom>
        </p:spPr>
      </p:pic>
      <p:pic>
        <p:nvPicPr>
          <p:cNvPr id="8" name="Picture 7" descr="79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796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84934"/>
            <a:ext cx="1828800" cy="1370282"/>
          </a:xfrm>
          <a:prstGeom prst="rect">
            <a:avLst/>
          </a:prstGeom>
        </p:spPr>
      </p:pic>
      <p:pic>
        <p:nvPicPr>
          <p:cNvPr id="10" name="Picture 9" descr="796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984934"/>
            <a:ext cx="1828800" cy="1370282"/>
          </a:xfrm>
          <a:prstGeom prst="rect">
            <a:avLst/>
          </a:prstGeom>
        </p:spPr>
      </p:pic>
      <p:pic>
        <p:nvPicPr>
          <p:cNvPr id="11" name="Picture 10" descr="796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84934"/>
            <a:ext cx="1828800" cy="1370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105" y="338009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805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05" y="509944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808</a:t>
            </a:r>
            <a:endParaRPr lang="en-US" sz="1200" dirty="0"/>
          </a:p>
        </p:txBody>
      </p:sp>
      <p:pic>
        <p:nvPicPr>
          <p:cNvPr id="2" name="Picture 1" descr="805-y1-Single File Export-471805-y1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7094"/>
            <a:ext cx="1828800" cy="1370282"/>
          </a:xfrm>
          <a:prstGeom prst="rect">
            <a:avLst/>
          </a:prstGeom>
        </p:spPr>
      </p:pic>
      <p:pic>
        <p:nvPicPr>
          <p:cNvPr id="3" name="Picture 2" descr="805-y2-Single File Export-472805-y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57094"/>
            <a:ext cx="1828800" cy="1370282"/>
          </a:xfrm>
          <a:prstGeom prst="rect">
            <a:avLst/>
          </a:prstGeom>
        </p:spPr>
      </p:pic>
      <p:pic>
        <p:nvPicPr>
          <p:cNvPr id="14" name="Picture 13" descr="805-y3-Single File Export-473805-y3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57094"/>
            <a:ext cx="1828800" cy="1370282"/>
          </a:xfrm>
          <a:prstGeom prst="rect">
            <a:avLst/>
          </a:prstGeom>
        </p:spPr>
      </p:pic>
      <p:pic>
        <p:nvPicPr>
          <p:cNvPr id="15" name="Picture 14" descr="805-y4-Single File Export-474805-y4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57094"/>
            <a:ext cx="1828800" cy="1370282"/>
          </a:xfrm>
          <a:prstGeom prst="rect">
            <a:avLst/>
          </a:prstGeom>
        </p:spPr>
      </p:pic>
      <p:pic>
        <p:nvPicPr>
          <p:cNvPr id="16" name="Picture 15" descr="805-y5-Single File Export-475805-y5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57094"/>
            <a:ext cx="1828800" cy="1370282"/>
          </a:xfrm>
          <a:prstGeom prst="rect">
            <a:avLst/>
          </a:prstGeom>
        </p:spPr>
      </p:pic>
      <p:pic>
        <p:nvPicPr>
          <p:cNvPr id="17" name="Picture 16" descr="808-1-Single File Export-91808-1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27" y="5376440"/>
            <a:ext cx="1828800" cy="1370282"/>
          </a:xfrm>
          <a:prstGeom prst="rect">
            <a:avLst/>
          </a:prstGeom>
        </p:spPr>
      </p:pic>
      <p:pic>
        <p:nvPicPr>
          <p:cNvPr id="18" name="Picture 17" descr="808-2-Single File Export-92808-2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527" y="5376440"/>
            <a:ext cx="1828800" cy="1370282"/>
          </a:xfrm>
          <a:prstGeom prst="rect">
            <a:avLst/>
          </a:prstGeom>
        </p:spPr>
      </p:pic>
      <p:pic>
        <p:nvPicPr>
          <p:cNvPr id="19" name="Picture 18" descr="808-3-Single File Export-93808-3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327" y="5376440"/>
            <a:ext cx="1828800" cy="1370282"/>
          </a:xfrm>
          <a:prstGeom prst="rect">
            <a:avLst/>
          </a:prstGeom>
        </p:spPr>
      </p:pic>
      <p:pic>
        <p:nvPicPr>
          <p:cNvPr id="20" name="Picture 19" descr="808-4-Single File Export-94808-4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727" y="5376440"/>
            <a:ext cx="1828800" cy="1370282"/>
          </a:xfrm>
          <a:prstGeom prst="rect">
            <a:avLst/>
          </a:prstGeom>
        </p:spPr>
      </p:pic>
      <p:pic>
        <p:nvPicPr>
          <p:cNvPr id="21" name="Picture 20" descr="808-5-Single File Export-95808-5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073" y="537644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21071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831</a:t>
            </a:r>
            <a:endParaRPr lang="en-US" sz="1200" dirty="0"/>
          </a:p>
        </p:txBody>
      </p:sp>
      <p:pic>
        <p:nvPicPr>
          <p:cNvPr id="2" name="Picture 1" descr="83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487718"/>
            <a:ext cx="1828800" cy="1370282"/>
          </a:xfrm>
          <a:prstGeom prst="rect">
            <a:avLst/>
          </a:prstGeom>
        </p:spPr>
      </p:pic>
      <p:pic>
        <p:nvPicPr>
          <p:cNvPr id="3" name="Picture 2" descr="83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487718"/>
            <a:ext cx="1828800" cy="1370282"/>
          </a:xfrm>
          <a:prstGeom prst="rect">
            <a:avLst/>
          </a:prstGeom>
        </p:spPr>
      </p:pic>
      <p:pic>
        <p:nvPicPr>
          <p:cNvPr id="13" name="Picture 12" descr="83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487718"/>
            <a:ext cx="1828800" cy="1370282"/>
          </a:xfrm>
          <a:prstGeom prst="rect">
            <a:avLst/>
          </a:prstGeom>
        </p:spPr>
      </p:pic>
      <p:pic>
        <p:nvPicPr>
          <p:cNvPr id="14" name="Picture 13" descr="83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487718"/>
            <a:ext cx="1828800" cy="1370282"/>
          </a:xfrm>
          <a:prstGeom prst="rect">
            <a:avLst/>
          </a:prstGeom>
        </p:spPr>
      </p:pic>
      <p:pic>
        <p:nvPicPr>
          <p:cNvPr id="15" name="Picture 14" descr="83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487718"/>
            <a:ext cx="1828800" cy="1370282"/>
          </a:xfrm>
          <a:prstGeom prst="rect">
            <a:avLst/>
          </a:prstGeom>
        </p:spPr>
      </p:pic>
      <p:pic>
        <p:nvPicPr>
          <p:cNvPr id="16" name="Picture 15" descr="809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17" name="Picture 16" descr="809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8" name="Picture 17" descr="809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809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809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812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22" name="Picture 21" descr="812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23" name="Picture 22" descr="812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24" name="Picture 23" descr="812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8730"/>
            <a:ext cx="1828800" cy="1370282"/>
          </a:xfrm>
          <a:prstGeom prst="rect">
            <a:avLst/>
          </a:prstGeom>
        </p:spPr>
      </p:pic>
      <p:pic>
        <p:nvPicPr>
          <p:cNvPr id="25" name="Picture 24" descr="812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956" y="33773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822</a:t>
            </a:r>
            <a:endParaRPr lang="en-US" sz="1200" dirty="0"/>
          </a:p>
        </p:txBody>
      </p:sp>
      <p:pic>
        <p:nvPicPr>
          <p:cNvPr id="7" name="Picture 6" descr="882-y1-Single File Export-501882-y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99161"/>
            <a:ext cx="1828800" cy="1370282"/>
          </a:xfrm>
          <a:prstGeom prst="rect">
            <a:avLst/>
          </a:prstGeom>
        </p:spPr>
      </p:pic>
      <p:pic>
        <p:nvPicPr>
          <p:cNvPr id="8" name="Picture 7" descr="882-y2-Single File Export-502882-y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99161"/>
            <a:ext cx="1828800" cy="1370282"/>
          </a:xfrm>
          <a:prstGeom prst="rect">
            <a:avLst/>
          </a:prstGeom>
        </p:spPr>
      </p:pic>
      <p:pic>
        <p:nvPicPr>
          <p:cNvPr id="9" name="Picture 8" descr="882-y3-Single File Export-503882-y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99161"/>
            <a:ext cx="1828800" cy="1370282"/>
          </a:xfrm>
          <a:prstGeom prst="rect">
            <a:avLst/>
          </a:prstGeom>
        </p:spPr>
      </p:pic>
      <p:pic>
        <p:nvPicPr>
          <p:cNvPr id="10" name="Picture 9" descr="882-y4-Single File Export-504882-y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99161"/>
            <a:ext cx="1828800" cy="1370282"/>
          </a:xfrm>
          <a:prstGeom prst="rect">
            <a:avLst/>
          </a:prstGeom>
        </p:spPr>
      </p:pic>
      <p:pic>
        <p:nvPicPr>
          <p:cNvPr id="11" name="Picture 10" descr="882-y5-Single File Export-505882-y5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91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851</a:t>
            </a:r>
            <a:endParaRPr lang="en-US" sz="1200" dirty="0"/>
          </a:p>
        </p:txBody>
      </p:sp>
      <p:pic>
        <p:nvPicPr>
          <p:cNvPr id="5" name="Picture 4" descr="85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41446"/>
            <a:ext cx="1828800" cy="1370282"/>
          </a:xfrm>
          <a:prstGeom prst="rect">
            <a:avLst/>
          </a:prstGeom>
        </p:spPr>
      </p:pic>
      <p:pic>
        <p:nvPicPr>
          <p:cNvPr id="6" name="Picture 5" descr="85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41446"/>
            <a:ext cx="1828800" cy="1370282"/>
          </a:xfrm>
          <a:prstGeom prst="rect">
            <a:avLst/>
          </a:prstGeom>
        </p:spPr>
      </p:pic>
      <p:pic>
        <p:nvPicPr>
          <p:cNvPr id="7" name="Picture 6" descr="85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41446"/>
            <a:ext cx="1828800" cy="1370282"/>
          </a:xfrm>
          <a:prstGeom prst="rect">
            <a:avLst/>
          </a:prstGeom>
        </p:spPr>
      </p:pic>
      <p:pic>
        <p:nvPicPr>
          <p:cNvPr id="8" name="Picture 7" descr="85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41446"/>
            <a:ext cx="1828800" cy="1370282"/>
          </a:xfrm>
          <a:prstGeom prst="rect">
            <a:avLst/>
          </a:prstGeom>
        </p:spPr>
      </p:pic>
      <p:pic>
        <p:nvPicPr>
          <p:cNvPr id="9" name="Picture 8" descr="85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41446"/>
            <a:ext cx="1828800" cy="1370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855</a:t>
            </a:r>
            <a:endParaRPr lang="en-US" sz="1200" dirty="0"/>
          </a:p>
        </p:txBody>
      </p:sp>
      <p:pic>
        <p:nvPicPr>
          <p:cNvPr id="11" name="Picture 10" descr="85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65972"/>
            <a:ext cx="1828800" cy="1370282"/>
          </a:xfrm>
          <a:prstGeom prst="rect">
            <a:avLst/>
          </a:prstGeom>
        </p:spPr>
      </p:pic>
      <p:pic>
        <p:nvPicPr>
          <p:cNvPr id="12" name="Picture 11" descr="85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4" y="1865972"/>
            <a:ext cx="1828800" cy="1370282"/>
          </a:xfrm>
          <a:prstGeom prst="rect">
            <a:avLst/>
          </a:prstGeom>
        </p:spPr>
      </p:pic>
      <p:pic>
        <p:nvPicPr>
          <p:cNvPr id="13" name="Picture 12" descr="85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4" y="1865972"/>
            <a:ext cx="1828800" cy="1370282"/>
          </a:xfrm>
          <a:prstGeom prst="rect">
            <a:avLst/>
          </a:prstGeom>
        </p:spPr>
      </p:pic>
      <p:pic>
        <p:nvPicPr>
          <p:cNvPr id="14" name="Picture 13" descr="85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4" y="1865972"/>
            <a:ext cx="1828800" cy="1370282"/>
          </a:xfrm>
          <a:prstGeom prst="rect">
            <a:avLst/>
          </a:prstGeom>
        </p:spPr>
      </p:pic>
      <p:pic>
        <p:nvPicPr>
          <p:cNvPr id="15" name="Picture 14" descr="85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4" y="1865972"/>
            <a:ext cx="1828800" cy="1370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76" y="502330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875</a:t>
            </a:r>
            <a:endParaRPr lang="en-US" sz="1200" dirty="0"/>
          </a:p>
        </p:txBody>
      </p:sp>
      <p:pic>
        <p:nvPicPr>
          <p:cNvPr id="17" name="Picture 16" descr="875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278940"/>
            <a:ext cx="1828800" cy="1370282"/>
          </a:xfrm>
          <a:prstGeom prst="rect">
            <a:avLst/>
          </a:prstGeom>
        </p:spPr>
      </p:pic>
      <p:pic>
        <p:nvPicPr>
          <p:cNvPr id="18" name="Picture 17" descr="875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278940"/>
            <a:ext cx="1828800" cy="1370282"/>
          </a:xfrm>
          <a:prstGeom prst="rect">
            <a:avLst/>
          </a:prstGeom>
        </p:spPr>
      </p:pic>
      <p:pic>
        <p:nvPicPr>
          <p:cNvPr id="19" name="Picture 18" descr="875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4" y="5278940"/>
            <a:ext cx="1828800" cy="13702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863</a:t>
            </a:r>
            <a:endParaRPr lang="en-US" sz="1200" dirty="0"/>
          </a:p>
        </p:txBody>
      </p:sp>
      <p:pic>
        <p:nvPicPr>
          <p:cNvPr id="2" name="Picture 1" descr="865-1-Single File Export-96865-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865-2-Single File Export-97865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4" y="3513253"/>
            <a:ext cx="1828800" cy="1370282"/>
          </a:xfrm>
          <a:prstGeom prst="rect">
            <a:avLst/>
          </a:prstGeom>
        </p:spPr>
      </p:pic>
      <p:pic>
        <p:nvPicPr>
          <p:cNvPr id="21" name="Picture 20" descr="865-3-Single File Export-98865-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4" y="3513253"/>
            <a:ext cx="1828800" cy="1370282"/>
          </a:xfrm>
          <a:prstGeom prst="rect">
            <a:avLst/>
          </a:prstGeom>
        </p:spPr>
      </p:pic>
      <p:pic>
        <p:nvPicPr>
          <p:cNvPr id="22" name="Picture 21" descr="865-4-Single File Export-99865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13253"/>
            <a:ext cx="1828800" cy="1370282"/>
          </a:xfrm>
          <a:prstGeom prst="rect">
            <a:avLst/>
          </a:prstGeom>
        </p:spPr>
      </p:pic>
      <p:pic>
        <p:nvPicPr>
          <p:cNvPr id="23" name="Picture 22" descr="865-5-Single File Export-100865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1325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903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918</a:t>
            </a:r>
            <a:endParaRPr lang="en-US" sz="1200" dirty="0"/>
          </a:p>
        </p:txBody>
      </p:sp>
      <p:pic>
        <p:nvPicPr>
          <p:cNvPr id="16" name="Picture 15" descr="918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918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16008"/>
            <a:ext cx="1828800" cy="1370282"/>
          </a:xfrm>
          <a:prstGeom prst="rect">
            <a:avLst/>
          </a:prstGeom>
        </p:spPr>
      </p:pic>
      <p:pic>
        <p:nvPicPr>
          <p:cNvPr id="18" name="Picture 17" descr="918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19" name="Picture 18" descr="918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0" name="Picture 19" descr="918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90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6" name="Picture 25" descr="90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32215"/>
            <a:ext cx="1828800" cy="1370282"/>
          </a:xfrm>
          <a:prstGeom prst="rect">
            <a:avLst/>
          </a:prstGeom>
        </p:spPr>
      </p:pic>
      <p:pic>
        <p:nvPicPr>
          <p:cNvPr id="27" name="Picture 26" descr="90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882</a:t>
            </a:r>
            <a:endParaRPr lang="en-US" sz="1200" dirty="0"/>
          </a:p>
        </p:txBody>
      </p:sp>
      <p:pic>
        <p:nvPicPr>
          <p:cNvPr id="2" name="Picture 1" descr="881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315"/>
            <a:ext cx="1828800" cy="1370282"/>
          </a:xfrm>
          <a:prstGeom prst="rect">
            <a:avLst/>
          </a:prstGeom>
        </p:spPr>
      </p:pic>
      <p:pic>
        <p:nvPicPr>
          <p:cNvPr id="3" name="Picture 2" descr="881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40315"/>
            <a:ext cx="1828800" cy="1370282"/>
          </a:xfrm>
          <a:prstGeom prst="rect">
            <a:avLst/>
          </a:prstGeom>
        </p:spPr>
      </p:pic>
      <p:pic>
        <p:nvPicPr>
          <p:cNvPr id="4" name="Picture 3" descr="881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40315"/>
            <a:ext cx="1828800" cy="1370282"/>
          </a:xfrm>
          <a:prstGeom prst="rect">
            <a:avLst/>
          </a:prstGeom>
        </p:spPr>
      </p:pic>
      <p:pic>
        <p:nvPicPr>
          <p:cNvPr id="5" name="Picture 4" descr="881-4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40315"/>
            <a:ext cx="1828800" cy="1370282"/>
          </a:xfrm>
          <a:prstGeom prst="rect">
            <a:avLst/>
          </a:prstGeom>
        </p:spPr>
      </p:pic>
      <p:pic>
        <p:nvPicPr>
          <p:cNvPr id="8" name="Picture 7" descr="881-5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40315"/>
            <a:ext cx="1828800" cy="1370282"/>
          </a:xfrm>
          <a:prstGeom prst="rect">
            <a:avLst/>
          </a:prstGeom>
        </p:spPr>
      </p:pic>
      <p:pic>
        <p:nvPicPr>
          <p:cNvPr id="9" name="Picture 8" descr="882-1-Single File Export-101882-1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84934"/>
            <a:ext cx="1828800" cy="1370282"/>
          </a:xfrm>
          <a:prstGeom prst="rect">
            <a:avLst/>
          </a:prstGeom>
        </p:spPr>
      </p:pic>
      <p:pic>
        <p:nvPicPr>
          <p:cNvPr id="10" name="Picture 9" descr="882-2-Single File Export-102882-2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84934"/>
            <a:ext cx="1828800" cy="1370282"/>
          </a:xfrm>
          <a:prstGeom prst="rect">
            <a:avLst/>
          </a:prstGeom>
        </p:spPr>
      </p:pic>
      <p:pic>
        <p:nvPicPr>
          <p:cNvPr id="11" name="Picture 10" descr="882-3-Single File Export-103882-3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84934"/>
            <a:ext cx="1828800" cy="1370282"/>
          </a:xfrm>
          <a:prstGeom prst="rect">
            <a:avLst/>
          </a:prstGeom>
        </p:spPr>
      </p:pic>
      <p:pic>
        <p:nvPicPr>
          <p:cNvPr id="12" name="Picture 11" descr="882-4-Single File Export-104882-4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84934"/>
            <a:ext cx="1828800" cy="1370282"/>
          </a:xfrm>
          <a:prstGeom prst="rect">
            <a:avLst/>
          </a:prstGeom>
        </p:spPr>
      </p:pic>
      <p:pic>
        <p:nvPicPr>
          <p:cNvPr id="13" name="Picture 12" descr="882-5-Single File Export-105882-5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" y="198493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957</a:t>
            </a:r>
            <a:endParaRPr lang="en-US" sz="1200" dirty="0"/>
          </a:p>
        </p:txBody>
      </p:sp>
      <p:pic>
        <p:nvPicPr>
          <p:cNvPr id="21" name="Picture 20" descr="94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22" name="Picture 21" descr="94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23" name="Picture 22" descr="94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2" name="Picture 1" descr="944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944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8" name="Picture 7" descr="944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944-4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944-5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957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12" name="Picture 11" descr="957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13" name="Picture 12" descr="957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  <p:pic>
        <p:nvPicPr>
          <p:cNvPr id="14" name="Picture 13" descr="938-1-Single File Export-106938-1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217"/>
            <a:ext cx="1828800" cy="1370282"/>
          </a:xfrm>
          <a:prstGeom prst="rect">
            <a:avLst/>
          </a:prstGeom>
        </p:spPr>
      </p:pic>
      <p:pic>
        <p:nvPicPr>
          <p:cNvPr id="15" name="Picture 14" descr="938-2-Single File Export-107938-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16" name="Picture 15" descr="938-3-Single File Export-108938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17" name="Picture 16" descr="938-4-Single File Export-109938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6217"/>
            <a:ext cx="1828800" cy="1370282"/>
          </a:xfrm>
          <a:prstGeom prst="rect">
            <a:avLst/>
          </a:prstGeom>
        </p:spPr>
      </p:pic>
      <p:pic>
        <p:nvPicPr>
          <p:cNvPr id="18" name="Picture 17" descr="938-5-Single File Export-110938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7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74" y="1270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969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504887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992</a:t>
            </a:r>
            <a:endParaRPr lang="en-US" sz="1200" dirty="0"/>
          </a:p>
        </p:txBody>
      </p:sp>
      <p:pic>
        <p:nvPicPr>
          <p:cNvPr id="12" name="Picture 11" descr="96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268341"/>
            <a:ext cx="1828800" cy="1370282"/>
          </a:xfrm>
          <a:prstGeom prst="rect">
            <a:avLst/>
          </a:prstGeom>
        </p:spPr>
      </p:pic>
      <p:pic>
        <p:nvPicPr>
          <p:cNvPr id="13" name="Picture 12" descr="96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268341"/>
            <a:ext cx="1828800" cy="1370282"/>
          </a:xfrm>
          <a:prstGeom prst="rect">
            <a:avLst/>
          </a:prstGeom>
        </p:spPr>
      </p:pic>
      <p:pic>
        <p:nvPicPr>
          <p:cNvPr id="14" name="Picture 13" descr="96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2" y="268341"/>
            <a:ext cx="1828800" cy="1370282"/>
          </a:xfrm>
          <a:prstGeom prst="rect">
            <a:avLst/>
          </a:prstGeom>
        </p:spPr>
      </p:pic>
      <p:pic>
        <p:nvPicPr>
          <p:cNvPr id="15" name="Picture 14" descr="96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2" y="268341"/>
            <a:ext cx="1828800" cy="1370282"/>
          </a:xfrm>
          <a:prstGeom prst="rect">
            <a:avLst/>
          </a:prstGeom>
        </p:spPr>
      </p:pic>
      <p:pic>
        <p:nvPicPr>
          <p:cNvPr id="16" name="Picture 15" descr="96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268341"/>
            <a:ext cx="1828800" cy="1370282"/>
          </a:xfrm>
          <a:prstGeom prst="rect">
            <a:avLst/>
          </a:prstGeom>
        </p:spPr>
      </p:pic>
      <p:pic>
        <p:nvPicPr>
          <p:cNvPr id="17" name="Picture 16" descr="99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5871"/>
            <a:ext cx="1828800" cy="1370282"/>
          </a:xfrm>
          <a:prstGeom prst="rect">
            <a:avLst/>
          </a:prstGeom>
        </p:spPr>
      </p:pic>
      <p:pic>
        <p:nvPicPr>
          <p:cNvPr id="18" name="Picture 17" descr="99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25871"/>
            <a:ext cx="1828800" cy="1370282"/>
          </a:xfrm>
          <a:prstGeom prst="rect">
            <a:avLst/>
          </a:prstGeom>
        </p:spPr>
      </p:pic>
      <p:pic>
        <p:nvPicPr>
          <p:cNvPr id="19" name="Picture 18" descr="99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25871"/>
            <a:ext cx="1828800" cy="13702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422" y="163862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973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0765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976</a:t>
            </a:r>
            <a:endParaRPr lang="en-US" sz="1200" dirty="0"/>
          </a:p>
        </p:txBody>
      </p:sp>
      <p:pic>
        <p:nvPicPr>
          <p:cNvPr id="2" name="Picture 1" descr="976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584650"/>
            <a:ext cx="1828800" cy="1370282"/>
          </a:xfrm>
          <a:prstGeom prst="rect">
            <a:avLst/>
          </a:prstGeom>
        </p:spPr>
      </p:pic>
      <p:pic>
        <p:nvPicPr>
          <p:cNvPr id="3" name="Picture 2" descr="976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584650"/>
            <a:ext cx="1828800" cy="1370282"/>
          </a:xfrm>
          <a:prstGeom prst="rect">
            <a:avLst/>
          </a:prstGeom>
        </p:spPr>
      </p:pic>
      <p:pic>
        <p:nvPicPr>
          <p:cNvPr id="6" name="Picture 5" descr="976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4650"/>
            <a:ext cx="1828800" cy="1370282"/>
          </a:xfrm>
          <a:prstGeom prst="rect">
            <a:avLst/>
          </a:prstGeom>
        </p:spPr>
      </p:pic>
      <p:pic>
        <p:nvPicPr>
          <p:cNvPr id="7" name="Picture 6" descr="973-1-Single File Export-111973-1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2" y="1915622"/>
            <a:ext cx="1828800" cy="1370282"/>
          </a:xfrm>
          <a:prstGeom prst="rect">
            <a:avLst/>
          </a:prstGeom>
        </p:spPr>
      </p:pic>
      <p:pic>
        <p:nvPicPr>
          <p:cNvPr id="8" name="Picture 7" descr="973-2-Single File Export-112973-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15622"/>
            <a:ext cx="1828800" cy="1370282"/>
          </a:xfrm>
          <a:prstGeom prst="rect">
            <a:avLst/>
          </a:prstGeom>
        </p:spPr>
      </p:pic>
      <p:pic>
        <p:nvPicPr>
          <p:cNvPr id="9" name="Picture 8" descr="973-3-Single File Export-113973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15622"/>
            <a:ext cx="1828800" cy="1370282"/>
          </a:xfrm>
          <a:prstGeom prst="rect">
            <a:avLst/>
          </a:prstGeom>
        </p:spPr>
      </p:pic>
      <p:pic>
        <p:nvPicPr>
          <p:cNvPr id="10" name="Picture 9" descr="973-4-Single File Export-114973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8" y="1915622"/>
            <a:ext cx="1828800" cy="1370282"/>
          </a:xfrm>
          <a:prstGeom prst="rect">
            <a:avLst/>
          </a:prstGeom>
        </p:spPr>
      </p:pic>
      <p:pic>
        <p:nvPicPr>
          <p:cNvPr id="11" name="Picture 10" descr="973-5-Single File Export-115973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191562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5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34" y="341973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1031</a:t>
            </a:r>
            <a:endParaRPr lang="en-US" sz="1200" dirty="0"/>
          </a:p>
        </p:txBody>
      </p:sp>
      <p:pic>
        <p:nvPicPr>
          <p:cNvPr id="5" name="Picture 4" descr="103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" y="3661183"/>
            <a:ext cx="1828800" cy="1370282"/>
          </a:xfrm>
          <a:prstGeom prst="rect">
            <a:avLst/>
          </a:prstGeom>
        </p:spPr>
      </p:pic>
      <p:pic>
        <p:nvPicPr>
          <p:cNvPr id="6" name="Picture 5" descr="103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646" y="3661183"/>
            <a:ext cx="1828800" cy="1370282"/>
          </a:xfrm>
          <a:prstGeom prst="rect">
            <a:avLst/>
          </a:prstGeom>
        </p:spPr>
      </p:pic>
      <p:pic>
        <p:nvPicPr>
          <p:cNvPr id="7" name="Picture 6" descr="103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446" y="3661183"/>
            <a:ext cx="1828800" cy="1370282"/>
          </a:xfrm>
          <a:prstGeom prst="rect">
            <a:avLst/>
          </a:prstGeom>
        </p:spPr>
      </p:pic>
      <p:pic>
        <p:nvPicPr>
          <p:cNvPr id="8" name="Picture 7" descr="103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720" y="3661183"/>
            <a:ext cx="1828800" cy="1370282"/>
          </a:xfrm>
          <a:prstGeom prst="rect">
            <a:avLst/>
          </a:prstGeom>
        </p:spPr>
      </p:pic>
      <p:pic>
        <p:nvPicPr>
          <p:cNvPr id="9" name="Picture 8" descr="103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520" y="3661183"/>
            <a:ext cx="1828800" cy="1370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88" y="4097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88" y="17334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1018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0" y="5031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1032</a:t>
            </a:r>
            <a:endParaRPr lang="en-US" sz="1200" dirty="0"/>
          </a:p>
        </p:txBody>
      </p:sp>
      <p:pic>
        <p:nvPicPr>
          <p:cNvPr id="13" name="Picture 12" descr="103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" y="5256958"/>
            <a:ext cx="1828800" cy="1370282"/>
          </a:xfrm>
          <a:prstGeom prst="rect">
            <a:avLst/>
          </a:prstGeom>
        </p:spPr>
      </p:pic>
      <p:pic>
        <p:nvPicPr>
          <p:cNvPr id="14" name="Picture 13" descr="103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646" y="5256958"/>
            <a:ext cx="1828800" cy="1370282"/>
          </a:xfrm>
          <a:prstGeom prst="rect">
            <a:avLst/>
          </a:prstGeom>
        </p:spPr>
      </p:pic>
      <p:pic>
        <p:nvPicPr>
          <p:cNvPr id="15" name="Picture 14" descr="103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20" y="5256958"/>
            <a:ext cx="1828800" cy="1370282"/>
          </a:xfrm>
          <a:prstGeom prst="rect">
            <a:avLst/>
          </a:prstGeom>
        </p:spPr>
      </p:pic>
      <p:pic>
        <p:nvPicPr>
          <p:cNvPr id="2" name="Picture 1" descr="1005-y1-Single File Export-5361005-y1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971"/>
            <a:ext cx="1828800" cy="1370282"/>
          </a:xfrm>
          <a:prstGeom prst="rect">
            <a:avLst/>
          </a:prstGeom>
        </p:spPr>
      </p:pic>
      <p:pic>
        <p:nvPicPr>
          <p:cNvPr id="3" name="Picture 2" descr="1005-y2-Single File Export-5371005-y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17971"/>
            <a:ext cx="1828800" cy="1370282"/>
          </a:xfrm>
          <a:prstGeom prst="rect">
            <a:avLst/>
          </a:prstGeom>
        </p:spPr>
      </p:pic>
      <p:pic>
        <p:nvPicPr>
          <p:cNvPr id="16" name="Picture 15" descr="1005-y3-Single File Export-5381005-y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246" y="317971"/>
            <a:ext cx="1828800" cy="1370282"/>
          </a:xfrm>
          <a:prstGeom prst="rect">
            <a:avLst/>
          </a:prstGeom>
        </p:spPr>
      </p:pic>
      <p:pic>
        <p:nvPicPr>
          <p:cNvPr id="17" name="Picture 16" descr="1005-y4-Single File Export-5391005-y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446" y="317971"/>
            <a:ext cx="1828800" cy="1370282"/>
          </a:xfrm>
          <a:prstGeom prst="rect">
            <a:avLst/>
          </a:prstGeom>
        </p:spPr>
      </p:pic>
      <p:pic>
        <p:nvPicPr>
          <p:cNvPr id="18" name="Picture 17" descr="1005-y5-Single File Export-5401005-y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120" y="317971"/>
            <a:ext cx="1828800" cy="1370282"/>
          </a:xfrm>
          <a:prstGeom prst="rect">
            <a:avLst/>
          </a:prstGeom>
        </p:spPr>
      </p:pic>
      <p:pic>
        <p:nvPicPr>
          <p:cNvPr id="19" name="Picture 18" descr="1018-y1-Single File Export-5611018-y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49455"/>
            <a:ext cx="1828800" cy="1370282"/>
          </a:xfrm>
          <a:prstGeom prst="rect">
            <a:avLst/>
          </a:prstGeom>
        </p:spPr>
      </p:pic>
      <p:pic>
        <p:nvPicPr>
          <p:cNvPr id="20" name="Picture 19" descr="1018-y2-Single File Export-5621018-y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049455"/>
            <a:ext cx="1828800" cy="1370282"/>
          </a:xfrm>
          <a:prstGeom prst="rect">
            <a:avLst/>
          </a:prstGeom>
        </p:spPr>
      </p:pic>
      <p:pic>
        <p:nvPicPr>
          <p:cNvPr id="21" name="Picture 20" descr="1018-y3-Single File Export-5631018-y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049455"/>
            <a:ext cx="1828800" cy="1370282"/>
          </a:xfrm>
          <a:prstGeom prst="rect">
            <a:avLst/>
          </a:prstGeom>
        </p:spPr>
      </p:pic>
      <p:pic>
        <p:nvPicPr>
          <p:cNvPr id="22" name="Picture 21" descr="1018-y4-Single File Export-5641018-y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945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3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74" y="32666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240" y="169138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341072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1054</a:t>
            </a:r>
            <a:endParaRPr lang="en-US" sz="1200" dirty="0"/>
          </a:p>
        </p:txBody>
      </p:sp>
      <p:pic>
        <p:nvPicPr>
          <p:cNvPr id="14" name="Picture 13" descr="103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" y="288301"/>
            <a:ext cx="1828800" cy="1370282"/>
          </a:xfrm>
          <a:prstGeom prst="rect">
            <a:avLst/>
          </a:prstGeom>
        </p:spPr>
      </p:pic>
      <p:pic>
        <p:nvPicPr>
          <p:cNvPr id="15" name="Picture 14" descr="103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2" y="288301"/>
            <a:ext cx="1828800" cy="1370282"/>
          </a:xfrm>
          <a:prstGeom prst="rect">
            <a:avLst/>
          </a:prstGeom>
        </p:spPr>
      </p:pic>
      <p:pic>
        <p:nvPicPr>
          <p:cNvPr id="16" name="Picture 15" descr="103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288301"/>
            <a:ext cx="1828800" cy="1370282"/>
          </a:xfrm>
          <a:prstGeom prst="rect">
            <a:avLst/>
          </a:prstGeom>
        </p:spPr>
      </p:pic>
      <p:pic>
        <p:nvPicPr>
          <p:cNvPr id="17" name="Picture 16" descr="1039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" y="1968382"/>
            <a:ext cx="1828800" cy="1370282"/>
          </a:xfrm>
          <a:prstGeom prst="rect">
            <a:avLst/>
          </a:prstGeom>
        </p:spPr>
      </p:pic>
      <p:pic>
        <p:nvPicPr>
          <p:cNvPr id="18" name="Picture 17" descr="1039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2" y="1968382"/>
            <a:ext cx="1828800" cy="1370282"/>
          </a:xfrm>
          <a:prstGeom prst="rect">
            <a:avLst/>
          </a:prstGeom>
        </p:spPr>
      </p:pic>
      <p:pic>
        <p:nvPicPr>
          <p:cNvPr id="19" name="Picture 18" descr="1039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1968382"/>
            <a:ext cx="1828800" cy="1370282"/>
          </a:xfrm>
          <a:prstGeom prst="rect">
            <a:avLst/>
          </a:prstGeom>
        </p:spPr>
      </p:pic>
      <p:pic>
        <p:nvPicPr>
          <p:cNvPr id="20" name="Picture 19" descr="1054-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" y="3652175"/>
            <a:ext cx="1828800" cy="1370282"/>
          </a:xfrm>
          <a:prstGeom prst="rect">
            <a:avLst/>
          </a:prstGeom>
        </p:spPr>
      </p:pic>
      <p:pic>
        <p:nvPicPr>
          <p:cNvPr id="21" name="Picture 20" descr="1054-2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2" y="3652175"/>
            <a:ext cx="1828800" cy="1370282"/>
          </a:xfrm>
          <a:prstGeom prst="rect">
            <a:avLst/>
          </a:prstGeom>
        </p:spPr>
      </p:pic>
      <p:pic>
        <p:nvPicPr>
          <p:cNvPr id="22" name="Picture 21" descr="1054-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652175"/>
            <a:ext cx="1828800" cy="13702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4" y="504141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1071</a:t>
            </a:r>
            <a:endParaRPr lang="en-US" sz="1200" dirty="0"/>
          </a:p>
        </p:txBody>
      </p:sp>
      <p:pic>
        <p:nvPicPr>
          <p:cNvPr id="24" name="Picture 23" descr="1071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6908"/>
            <a:ext cx="1828800" cy="1370282"/>
          </a:xfrm>
          <a:prstGeom prst="rect">
            <a:avLst/>
          </a:prstGeom>
        </p:spPr>
      </p:pic>
      <p:pic>
        <p:nvPicPr>
          <p:cNvPr id="25" name="Picture 24" descr="1071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74" y="5266908"/>
            <a:ext cx="1828800" cy="1370282"/>
          </a:xfrm>
          <a:prstGeom prst="rect">
            <a:avLst/>
          </a:prstGeom>
        </p:spPr>
      </p:pic>
      <p:pic>
        <p:nvPicPr>
          <p:cNvPr id="26" name="Picture 25" descr="1071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74" y="526690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62</a:t>
            </a:r>
            <a:endParaRPr lang="en-US" sz="1200" dirty="0"/>
          </a:p>
        </p:txBody>
      </p:sp>
      <p:pic>
        <p:nvPicPr>
          <p:cNvPr id="16" name="Picture 15" descr="39-y1-Single File Export-2139-y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735"/>
            <a:ext cx="1828800" cy="1370282"/>
          </a:xfrm>
          <a:prstGeom prst="rect">
            <a:avLst/>
          </a:prstGeom>
        </p:spPr>
      </p:pic>
      <p:pic>
        <p:nvPicPr>
          <p:cNvPr id="17" name="Picture 16" descr="39-y2-Single File Export-2239-y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59735"/>
            <a:ext cx="1828800" cy="1370282"/>
          </a:xfrm>
          <a:prstGeom prst="rect">
            <a:avLst/>
          </a:prstGeom>
        </p:spPr>
      </p:pic>
      <p:pic>
        <p:nvPicPr>
          <p:cNvPr id="18" name="Picture 17" descr="39-y3-Single File Export-2339-y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59735"/>
            <a:ext cx="1828800" cy="1370282"/>
          </a:xfrm>
          <a:prstGeom prst="rect">
            <a:avLst/>
          </a:prstGeom>
        </p:spPr>
      </p:pic>
      <p:pic>
        <p:nvPicPr>
          <p:cNvPr id="19" name="Picture 18" descr="39-y4-Single File Export-2439-y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9735"/>
            <a:ext cx="1828800" cy="1370282"/>
          </a:xfrm>
          <a:prstGeom prst="rect">
            <a:avLst/>
          </a:prstGeom>
        </p:spPr>
      </p:pic>
      <p:pic>
        <p:nvPicPr>
          <p:cNvPr id="20" name="Picture 19" descr="39-y5-Single File Export-2539-y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59735"/>
            <a:ext cx="1828800" cy="1370282"/>
          </a:xfrm>
          <a:prstGeom prst="rect">
            <a:avLst/>
          </a:prstGeom>
        </p:spPr>
      </p:pic>
      <p:pic>
        <p:nvPicPr>
          <p:cNvPr id="22" name="Picture 21" descr="57-y1-Single File Export-4657-y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41672"/>
            <a:ext cx="1828800" cy="1370282"/>
          </a:xfrm>
          <a:prstGeom prst="rect">
            <a:avLst/>
          </a:prstGeom>
        </p:spPr>
      </p:pic>
      <p:pic>
        <p:nvPicPr>
          <p:cNvPr id="23" name="Picture 22" descr="57-y2-Single File Export-4757-y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41672"/>
            <a:ext cx="1828800" cy="1370282"/>
          </a:xfrm>
          <a:prstGeom prst="rect">
            <a:avLst/>
          </a:prstGeom>
        </p:spPr>
      </p:pic>
      <p:pic>
        <p:nvPicPr>
          <p:cNvPr id="24" name="Picture 23" descr="57-y3-Single File Export-4857-y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41672"/>
            <a:ext cx="1828800" cy="1370282"/>
          </a:xfrm>
          <a:prstGeom prst="rect">
            <a:avLst/>
          </a:prstGeom>
        </p:spPr>
      </p:pic>
      <p:pic>
        <p:nvPicPr>
          <p:cNvPr id="25" name="Picture 24" descr="57-y4-Single File Export-4957-y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1672"/>
            <a:ext cx="1828800" cy="1370282"/>
          </a:xfrm>
          <a:prstGeom prst="rect">
            <a:avLst/>
          </a:prstGeom>
        </p:spPr>
      </p:pic>
      <p:pic>
        <p:nvPicPr>
          <p:cNvPr id="26" name="Picture 25" descr="57-y5-Single File Export-5057-y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41672"/>
            <a:ext cx="1828800" cy="1370282"/>
          </a:xfrm>
          <a:prstGeom prst="rect">
            <a:avLst/>
          </a:prstGeom>
        </p:spPr>
      </p:pic>
      <p:pic>
        <p:nvPicPr>
          <p:cNvPr id="27" name="Picture 26" descr="58-Y1-Single File Export-7158-Y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8" name="Picture 27" descr="58-Y2-Single File Export-7258-Y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9" name="Picture 28" descr="58-Y3-Single File Export-7358-Y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30" name="Picture 29" descr="58-Y4-Single File Export-7458-Y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31" name="Picture 30" descr="58-y5-Single File Export-7558-y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32" name="Picture 31" descr="62-y1-Single File Export-9662-y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  <p:pic>
        <p:nvPicPr>
          <p:cNvPr id="33" name="Picture 32" descr="62-y2-Single File Export-9762-y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34" name="Picture 33" descr="62-y3-Single File Export-9862-y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35" name="Picture 34" descr="62-y4-Single File Export-9962-y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36" name="Picture 35" descr="62-y5-Single File Export-10062-y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3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625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2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1811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1076</a:t>
            </a:r>
            <a:endParaRPr lang="en-US" sz="1200" dirty="0"/>
          </a:p>
        </p:txBody>
      </p:sp>
      <p:pic>
        <p:nvPicPr>
          <p:cNvPr id="2" name="Picture 1" descr="10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249383"/>
            <a:ext cx="1828800" cy="1370282"/>
          </a:xfrm>
          <a:prstGeom prst="rect">
            <a:avLst/>
          </a:prstGeom>
        </p:spPr>
      </p:pic>
      <p:pic>
        <p:nvPicPr>
          <p:cNvPr id="3" name="Picture 2" descr="10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249383"/>
            <a:ext cx="1828800" cy="1370282"/>
          </a:xfrm>
          <a:prstGeom prst="rect">
            <a:avLst/>
          </a:prstGeom>
        </p:spPr>
      </p:pic>
      <p:pic>
        <p:nvPicPr>
          <p:cNvPr id="13" name="Picture 12" descr="1072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49383"/>
            <a:ext cx="1828800" cy="1370282"/>
          </a:xfrm>
          <a:prstGeom prst="rect">
            <a:avLst/>
          </a:prstGeom>
        </p:spPr>
      </p:pic>
      <p:pic>
        <p:nvPicPr>
          <p:cNvPr id="17" name="Picture 16" descr="1074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29464"/>
            <a:ext cx="1828800" cy="1370282"/>
          </a:xfrm>
          <a:prstGeom prst="rect">
            <a:avLst/>
          </a:prstGeom>
        </p:spPr>
      </p:pic>
      <p:pic>
        <p:nvPicPr>
          <p:cNvPr id="18" name="Picture 17" descr="1074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29464"/>
            <a:ext cx="1828800" cy="1370282"/>
          </a:xfrm>
          <a:prstGeom prst="rect">
            <a:avLst/>
          </a:prstGeom>
        </p:spPr>
      </p:pic>
      <p:pic>
        <p:nvPicPr>
          <p:cNvPr id="19" name="Picture 18" descr="1074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29464"/>
            <a:ext cx="1828800" cy="1370282"/>
          </a:xfrm>
          <a:prstGeom prst="rect">
            <a:avLst/>
          </a:prstGeom>
        </p:spPr>
      </p:pic>
      <p:pic>
        <p:nvPicPr>
          <p:cNvPr id="20" name="Picture 19" descr="1076-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13257"/>
            <a:ext cx="1828800" cy="1370282"/>
          </a:xfrm>
          <a:prstGeom prst="rect">
            <a:avLst/>
          </a:prstGeom>
        </p:spPr>
      </p:pic>
      <p:pic>
        <p:nvPicPr>
          <p:cNvPr id="21" name="Picture 20" descr="1076-2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13257"/>
            <a:ext cx="1828800" cy="1370282"/>
          </a:xfrm>
          <a:prstGeom prst="rect">
            <a:avLst/>
          </a:prstGeom>
        </p:spPr>
      </p:pic>
      <p:pic>
        <p:nvPicPr>
          <p:cNvPr id="22" name="Picture 21" descr="1076-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13257"/>
            <a:ext cx="1828800" cy="13702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498353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1095</a:t>
            </a:r>
            <a:endParaRPr lang="en-US" sz="1200" dirty="0"/>
          </a:p>
        </p:txBody>
      </p:sp>
      <p:pic>
        <p:nvPicPr>
          <p:cNvPr id="27" name="Picture 26" descr="1095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9032"/>
            <a:ext cx="1828800" cy="1370282"/>
          </a:xfrm>
          <a:prstGeom prst="rect">
            <a:avLst/>
          </a:prstGeom>
        </p:spPr>
      </p:pic>
      <p:pic>
        <p:nvPicPr>
          <p:cNvPr id="28" name="Picture 27" descr="1095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209032"/>
            <a:ext cx="1828800" cy="1370282"/>
          </a:xfrm>
          <a:prstGeom prst="rect">
            <a:avLst/>
          </a:prstGeom>
        </p:spPr>
      </p:pic>
      <p:pic>
        <p:nvPicPr>
          <p:cNvPr id="29" name="Picture 28" descr="1095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20903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99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1108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1119</a:t>
            </a:r>
            <a:endParaRPr lang="en-US" sz="1200" dirty="0"/>
          </a:p>
        </p:txBody>
      </p:sp>
      <p:pic>
        <p:nvPicPr>
          <p:cNvPr id="2" name="Picture 1" descr="1119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19509"/>
            <a:ext cx="1828800" cy="1370282"/>
          </a:xfrm>
          <a:prstGeom prst="rect">
            <a:avLst/>
          </a:prstGeom>
        </p:spPr>
      </p:pic>
      <p:pic>
        <p:nvPicPr>
          <p:cNvPr id="3" name="Picture 2" descr="1119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19509"/>
            <a:ext cx="1828800" cy="1370282"/>
          </a:xfrm>
          <a:prstGeom prst="rect">
            <a:avLst/>
          </a:prstGeom>
        </p:spPr>
      </p:pic>
      <p:pic>
        <p:nvPicPr>
          <p:cNvPr id="13" name="Picture 12" descr="1119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19509"/>
            <a:ext cx="1828800" cy="1370282"/>
          </a:xfrm>
          <a:prstGeom prst="rect">
            <a:avLst/>
          </a:prstGeom>
        </p:spPr>
      </p:pic>
      <p:pic>
        <p:nvPicPr>
          <p:cNvPr id="14" name="Picture 13" descr="1119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19509"/>
            <a:ext cx="1828800" cy="1370282"/>
          </a:xfrm>
          <a:prstGeom prst="rect">
            <a:avLst/>
          </a:prstGeom>
        </p:spPr>
      </p:pic>
      <p:pic>
        <p:nvPicPr>
          <p:cNvPr id="15" name="Picture 14" descr="1119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19509"/>
            <a:ext cx="1828800" cy="1370282"/>
          </a:xfrm>
          <a:prstGeom prst="rect">
            <a:avLst/>
          </a:prstGeom>
        </p:spPr>
      </p:pic>
      <p:pic>
        <p:nvPicPr>
          <p:cNvPr id="16" name="Picture 15" descr="1098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635"/>
            <a:ext cx="1828800" cy="1370282"/>
          </a:xfrm>
          <a:prstGeom prst="rect">
            <a:avLst/>
          </a:prstGeom>
        </p:spPr>
      </p:pic>
      <p:pic>
        <p:nvPicPr>
          <p:cNvPr id="17" name="Picture 16" descr="1098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55635"/>
            <a:ext cx="1828800" cy="1370282"/>
          </a:xfrm>
          <a:prstGeom prst="rect">
            <a:avLst/>
          </a:prstGeom>
        </p:spPr>
      </p:pic>
      <p:pic>
        <p:nvPicPr>
          <p:cNvPr id="18" name="Picture 17" descr="1098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55635"/>
            <a:ext cx="1828800" cy="1370282"/>
          </a:xfrm>
          <a:prstGeom prst="rect">
            <a:avLst/>
          </a:prstGeom>
        </p:spPr>
      </p:pic>
      <p:pic>
        <p:nvPicPr>
          <p:cNvPr id="19" name="Picture 18" descr="1098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55635"/>
            <a:ext cx="1828800" cy="1370282"/>
          </a:xfrm>
          <a:prstGeom prst="rect">
            <a:avLst/>
          </a:prstGeom>
        </p:spPr>
      </p:pic>
      <p:pic>
        <p:nvPicPr>
          <p:cNvPr id="20" name="Picture 19" descr="1098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55635"/>
            <a:ext cx="1828800" cy="1370282"/>
          </a:xfrm>
          <a:prstGeom prst="rect">
            <a:avLst/>
          </a:prstGeom>
        </p:spPr>
      </p:pic>
      <p:pic>
        <p:nvPicPr>
          <p:cNvPr id="24" name="Picture 23" descr="1108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35716"/>
            <a:ext cx="1828800" cy="1370282"/>
          </a:xfrm>
          <a:prstGeom prst="rect">
            <a:avLst/>
          </a:prstGeom>
        </p:spPr>
      </p:pic>
      <p:pic>
        <p:nvPicPr>
          <p:cNvPr id="25" name="Picture 24" descr="1108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35716"/>
            <a:ext cx="1828800" cy="1370282"/>
          </a:xfrm>
          <a:prstGeom prst="rect">
            <a:avLst/>
          </a:prstGeom>
        </p:spPr>
      </p:pic>
      <p:pic>
        <p:nvPicPr>
          <p:cNvPr id="26" name="Picture 25" descr="1108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35716"/>
            <a:ext cx="1828800" cy="13702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1128</a:t>
            </a:r>
            <a:endParaRPr lang="en-US" sz="1200" dirty="0"/>
          </a:p>
        </p:txBody>
      </p:sp>
      <p:pic>
        <p:nvPicPr>
          <p:cNvPr id="4" name="Picture 3" descr="1128-1-Single File Export-1261128-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1094"/>
            <a:ext cx="1828800" cy="1370282"/>
          </a:xfrm>
          <a:prstGeom prst="rect">
            <a:avLst/>
          </a:prstGeom>
        </p:spPr>
      </p:pic>
      <p:pic>
        <p:nvPicPr>
          <p:cNvPr id="8" name="Picture 7" descr="1128-2-Single File Export-1271128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71094"/>
            <a:ext cx="1828800" cy="1370282"/>
          </a:xfrm>
          <a:prstGeom prst="rect">
            <a:avLst/>
          </a:prstGeom>
        </p:spPr>
      </p:pic>
      <p:pic>
        <p:nvPicPr>
          <p:cNvPr id="9" name="Picture 8" descr="1128-3-Single File Export-1281128-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1094"/>
            <a:ext cx="1828800" cy="1370282"/>
          </a:xfrm>
          <a:prstGeom prst="rect">
            <a:avLst/>
          </a:prstGeom>
        </p:spPr>
      </p:pic>
      <p:pic>
        <p:nvPicPr>
          <p:cNvPr id="10" name="Picture 9" descr="1128-4-Single File Export-1291128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271094"/>
            <a:ext cx="1828800" cy="1370282"/>
          </a:xfrm>
          <a:prstGeom prst="rect">
            <a:avLst/>
          </a:prstGeom>
        </p:spPr>
      </p:pic>
      <p:pic>
        <p:nvPicPr>
          <p:cNvPr id="11" name="Picture 10" descr="1128-5-Single File Export-1301128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4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1139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1149</a:t>
            </a:r>
            <a:endParaRPr lang="en-US" sz="1200" dirty="0"/>
          </a:p>
        </p:txBody>
      </p:sp>
      <p:pic>
        <p:nvPicPr>
          <p:cNvPr id="2" name="Picture 1" descr="1147-y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3695"/>
            <a:ext cx="1828800" cy="1370282"/>
          </a:xfrm>
          <a:prstGeom prst="rect">
            <a:avLst/>
          </a:prstGeom>
        </p:spPr>
      </p:pic>
      <p:pic>
        <p:nvPicPr>
          <p:cNvPr id="3" name="Picture 2" descr="1147-y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5062"/>
            <a:ext cx="1828800" cy="1370282"/>
          </a:xfrm>
          <a:prstGeom prst="rect">
            <a:avLst/>
          </a:prstGeom>
        </p:spPr>
      </p:pic>
      <p:pic>
        <p:nvPicPr>
          <p:cNvPr id="8" name="Picture 7" descr="1147-y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55062"/>
            <a:ext cx="1828800" cy="1370282"/>
          </a:xfrm>
          <a:prstGeom prst="rect">
            <a:avLst/>
          </a:prstGeom>
        </p:spPr>
      </p:pic>
      <p:pic>
        <p:nvPicPr>
          <p:cNvPr id="9" name="Picture 8" descr="1147-y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55062"/>
            <a:ext cx="1828800" cy="1370282"/>
          </a:xfrm>
          <a:prstGeom prst="rect">
            <a:avLst/>
          </a:prstGeom>
        </p:spPr>
      </p:pic>
      <p:pic>
        <p:nvPicPr>
          <p:cNvPr id="10" name="Picture 9" descr="1147-y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3695"/>
            <a:ext cx="1828800" cy="1370282"/>
          </a:xfrm>
          <a:prstGeom prst="rect">
            <a:avLst/>
          </a:prstGeom>
        </p:spPr>
      </p:pic>
      <p:pic>
        <p:nvPicPr>
          <p:cNvPr id="11" name="Picture 10" descr="1149-y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1094"/>
            <a:ext cx="1828800" cy="1370282"/>
          </a:xfrm>
          <a:prstGeom prst="rect">
            <a:avLst/>
          </a:prstGeom>
        </p:spPr>
      </p:pic>
      <p:pic>
        <p:nvPicPr>
          <p:cNvPr id="12" name="Picture 11" descr="1149-y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71094"/>
            <a:ext cx="1828800" cy="1370282"/>
          </a:xfrm>
          <a:prstGeom prst="rect">
            <a:avLst/>
          </a:prstGeom>
        </p:spPr>
      </p:pic>
      <p:pic>
        <p:nvPicPr>
          <p:cNvPr id="13" name="Picture 12" descr="1149-y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1094"/>
            <a:ext cx="1828800" cy="1370282"/>
          </a:xfrm>
          <a:prstGeom prst="rect">
            <a:avLst/>
          </a:prstGeom>
        </p:spPr>
      </p:pic>
      <p:pic>
        <p:nvPicPr>
          <p:cNvPr id="14" name="Picture 13" descr="1149-y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71094"/>
            <a:ext cx="1828800" cy="1370282"/>
          </a:xfrm>
          <a:prstGeom prst="rect">
            <a:avLst/>
          </a:prstGeom>
        </p:spPr>
      </p:pic>
      <p:pic>
        <p:nvPicPr>
          <p:cNvPr id="15" name="Picture 14" descr="1149-y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1094"/>
            <a:ext cx="1828800" cy="1370282"/>
          </a:xfrm>
          <a:prstGeom prst="rect">
            <a:avLst/>
          </a:prstGeom>
        </p:spPr>
      </p:pic>
      <p:pic>
        <p:nvPicPr>
          <p:cNvPr id="16" name="Picture 15" descr="1133-1-Single File Export-1311133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455"/>
            <a:ext cx="1828800" cy="1370282"/>
          </a:xfrm>
          <a:prstGeom prst="rect">
            <a:avLst/>
          </a:prstGeom>
        </p:spPr>
      </p:pic>
      <p:pic>
        <p:nvPicPr>
          <p:cNvPr id="17" name="Picture 16" descr="1133-2-Single File Export-1321133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57455"/>
            <a:ext cx="1828800" cy="1370282"/>
          </a:xfrm>
          <a:prstGeom prst="rect">
            <a:avLst/>
          </a:prstGeom>
        </p:spPr>
      </p:pic>
      <p:pic>
        <p:nvPicPr>
          <p:cNvPr id="18" name="Picture 17" descr="1133-3-Single File Export-1331133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57455"/>
            <a:ext cx="1828800" cy="1370282"/>
          </a:xfrm>
          <a:prstGeom prst="rect">
            <a:avLst/>
          </a:prstGeom>
        </p:spPr>
      </p:pic>
      <p:pic>
        <p:nvPicPr>
          <p:cNvPr id="19" name="Picture 18" descr="1133-4-Single File Export-1341133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7455"/>
            <a:ext cx="1828800" cy="1370282"/>
          </a:xfrm>
          <a:prstGeom prst="rect">
            <a:avLst/>
          </a:prstGeom>
        </p:spPr>
      </p:pic>
      <p:pic>
        <p:nvPicPr>
          <p:cNvPr id="20" name="Picture 19" descr="1133-5-Single File Export-1351133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57455"/>
            <a:ext cx="1828800" cy="1370282"/>
          </a:xfrm>
          <a:prstGeom prst="rect">
            <a:avLst/>
          </a:prstGeom>
        </p:spPr>
      </p:pic>
      <p:pic>
        <p:nvPicPr>
          <p:cNvPr id="21" name="Picture 20" descr="1139-1-Single File Export-1361139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33903"/>
            <a:ext cx="1828800" cy="1370282"/>
          </a:xfrm>
          <a:prstGeom prst="rect">
            <a:avLst/>
          </a:prstGeom>
        </p:spPr>
      </p:pic>
      <p:pic>
        <p:nvPicPr>
          <p:cNvPr id="22" name="Picture 21" descr="1139-2-Single File Export-1371139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35716"/>
            <a:ext cx="1828800" cy="1370282"/>
          </a:xfrm>
          <a:prstGeom prst="rect">
            <a:avLst/>
          </a:prstGeom>
        </p:spPr>
      </p:pic>
      <p:pic>
        <p:nvPicPr>
          <p:cNvPr id="23" name="Picture 22" descr="1139-3-Single File Export-1381139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35716"/>
            <a:ext cx="1828800" cy="1370282"/>
          </a:xfrm>
          <a:prstGeom prst="rect">
            <a:avLst/>
          </a:prstGeom>
        </p:spPr>
      </p:pic>
      <p:pic>
        <p:nvPicPr>
          <p:cNvPr id="24" name="Picture 23" descr="1139-4-Single File Export-1391139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35716"/>
            <a:ext cx="1828800" cy="1370282"/>
          </a:xfrm>
          <a:prstGeom prst="rect">
            <a:avLst/>
          </a:prstGeom>
        </p:spPr>
      </p:pic>
      <p:pic>
        <p:nvPicPr>
          <p:cNvPr id="25" name="Picture 24" descr="1139-5-Single File Export-1401139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5716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5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</a:t>
            </a:r>
            <a:endParaRPr lang="en-US" sz="1200" dirty="0"/>
          </a:p>
        </p:txBody>
      </p:sp>
      <p:pic>
        <p:nvPicPr>
          <p:cNvPr id="20" name="Picture 19" descr="10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2976"/>
            <a:ext cx="1828800" cy="1370282"/>
          </a:xfrm>
          <a:prstGeom prst="rect">
            <a:avLst/>
          </a:prstGeom>
        </p:spPr>
      </p:pic>
      <p:pic>
        <p:nvPicPr>
          <p:cNvPr id="21" name="Picture 20" descr="10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12976"/>
            <a:ext cx="1828800" cy="1370282"/>
          </a:xfrm>
          <a:prstGeom prst="rect">
            <a:avLst/>
          </a:prstGeom>
        </p:spPr>
      </p:pic>
      <p:pic>
        <p:nvPicPr>
          <p:cNvPr id="22" name="Picture 21" descr="10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3612976"/>
            <a:ext cx="1828800" cy="1370282"/>
          </a:xfrm>
          <a:prstGeom prst="rect">
            <a:avLst/>
          </a:prstGeom>
        </p:spPr>
      </p:pic>
      <p:pic>
        <p:nvPicPr>
          <p:cNvPr id="23" name="Picture 22" descr="10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12976"/>
            <a:ext cx="1828800" cy="1370282"/>
          </a:xfrm>
          <a:prstGeom prst="rect">
            <a:avLst/>
          </a:prstGeom>
        </p:spPr>
      </p:pic>
      <p:pic>
        <p:nvPicPr>
          <p:cNvPr id="24" name="Picture 23" descr="10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3612976"/>
            <a:ext cx="1828800" cy="1370282"/>
          </a:xfrm>
          <a:prstGeom prst="rect">
            <a:avLst/>
          </a:prstGeom>
        </p:spPr>
      </p:pic>
      <p:pic>
        <p:nvPicPr>
          <p:cNvPr id="25" name="Picture 24" descr="111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5678"/>
            <a:ext cx="1828800" cy="1370282"/>
          </a:xfrm>
          <a:prstGeom prst="rect">
            <a:avLst/>
          </a:prstGeom>
        </p:spPr>
      </p:pic>
      <p:pic>
        <p:nvPicPr>
          <p:cNvPr id="26" name="Picture 25" descr="111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05678"/>
            <a:ext cx="1828800" cy="1370282"/>
          </a:xfrm>
          <a:prstGeom prst="rect">
            <a:avLst/>
          </a:prstGeom>
        </p:spPr>
      </p:pic>
      <p:pic>
        <p:nvPicPr>
          <p:cNvPr id="27" name="Picture 26" descr="111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5305678"/>
            <a:ext cx="1828800" cy="1370282"/>
          </a:xfrm>
          <a:prstGeom prst="rect">
            <a:avLst/>
          </a:prstGeom>
        </p:spPr>
      </p:pic>
      <p:pic>
        <p:nvPicPr>
          <p:cNvPr id="28" name="Picture 27" descr="111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05678"/>
            <a:ext cx="1828800" cy="1370282"/>
          </a:xfrm>
          <a:prstGeom prst="rect">
            <a:avLst/>
          </a:prstGeom>
        </p:spPr>
      </p:pic>
      <p:pic>
        <p:nvPicPr>
          <p:cNvPr id="29" name="Picture 28" descr="111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5305678"/>
            <a:ext cx="1828800" cy="1370282"/>
          </a:xfrm>
          <a:prstGeom prst="rect">
            <a:avLst/>
          </a:prstGeom>
        </p:spPr>
      </p:pic>
      <p:pic>
        <p:nvPicPr>
          <p:cNvPr id="30" name="Picture 29" descr="73-y1-Single File Export-12173-y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31" name="Picture 30" descr="73-y2-Single File Export-12273-y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270197"/>
            <a:ext cx="1828800" cy="1370282"/>
          </a:xfrm>
          <a:prstGeom prst="rect">
            <a:avLst/>
          </a:prstGeom>
        </p:spPr>
      </p:pic>
      <p:pic>
        <p:nvPicPr>
          <p:cNvPr id="32" name="Picture 31" descr="73-y3-Single File Export-12373-y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0197"/>
            <a:ext cx="1828800" cy="1370282"/>
          </a:xfrm>
          <a:prstGeom prst="rect">
            <a:avLst/>
          </a:prstGeom>
        </p:spPr>
      </p:pic>
      <p:pic>
        <p:nvPicPr>
          <p:cNvPr id="33" name="Picture 32" descr="73-y4-Single File Export-12473-y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270197"/>
            <a:ext cx="1828800" cy="1370282"/>
          </a:xfrm>
          <a:prstGeom prst="rect">
            <a:avLst/>
          </a:prstGeom>
        </p:spPr>
      </p:pic>
      <p:pic>
        <p:nvPicPr>
          <p:cNvPr id="34" name="Picture 33" descr="73-y5-Single File Export-12573-y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270197"/>
            <a:ext cx="1828800" cy="1370282"/>
          </a:xfrm>
          <a:prstGeom prst="rect">
            <a:avLst/>
          </a:prstGeom>
        </p:spPr>
      </p:pic>
      <p:pic>
        <p:nvPicPr>
          <p:cNvPr id="35" name="Picture 34" descr="93-y1-Single File Export-14693-y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2596"/>
            <a:ext cx="1828800" cy="1370282"/>
          </a:xfrm>
          <a:prstGeom prst="rect">
            <a:avLst/>
          </a:prstGeom>
        </p:spPr>
      </p:pic>
      <p:pic>
        <p:nvPicPr>
          <p:cNvPr id="36" name="Picture 35" descr="93-y2-Single File Export-14793-y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1932596"/>
            <a:ext cx="1828800" cy="1370282"/>
          </a:xfrm>
          <a:prstGeom prst="rect">
            <a:avLst/>
          </a:prstGeom>
        </p:spPr>
      </p:pic>
      <p:pic>
        <p:nvPicPr>
          <p:cNvPr id="37" name="Picture 36" descr="93-y3-Single File Export-14893-y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1932596"/>
            <a:ext cx="1828800" cy="1370282"/>
          </a:xfrm>
          <a:prstGeom prst="rect">
            <a:avLst/>
          </a:prstGeom>
        </p:spPr>
      </p:pic>
      <p:pic>
        <p:nvPicPr>
          <p:cNvPr id="38" name="Picture 37" descr="93-y4-Single File Export-14993-y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1932596"/>
            <a:ext cx="1828800" cy="1370282"/>
          </a:xfrm>
          <a:prstGeom prst="rect">
            <a:avLst/>
          </a:prstGeom>
        </p:spPr>
      </p:pic>
      <p:pic>
        <p:nvPicPr>
          <p:cNvPr id="39" name="Picture 38" descr="93-y5-Single File Export-15093-y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1932596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9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193</a:t>
            </a:r>
            <a:endParaRPr lang="en-US" sz="1200" dirty="0"/>
          </a:p>
        </p:txBody>
      </p:sp>
      <p:pic>
        <p:nvPicPr>
          <p:cNvPr id="21" name="Picture 20" descr="14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4280"/>
            <a:ext cx="1828800" cy="1370282"/>
          </a:xfrm>
          <a:prstGeom prst="rect">
            <a:avLst/>
          </a:prstGeom>
        </p:spPr>
      </p:pic>
      <p:pic>
        <p:nvPicPr>
          <p:cNvPr id="22" name="Picture 21" descr="14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704280"/>
            <a:ext cx="1828800" cy="1370282"/>
          </a:xfrm>
          <a:prstGeom prst="rect">
            <a:avLst/>
          </a:prstGeom>
        </p:spPr>
      </p:pic>
      <p:pic>
        <p:nvPicPr>
          <p:cNvPr id="23" name="Picture 22" descr="14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704280"/>
            <a:ext cx="1828800" cy="1370282"/>
          </a:xfrm>
          <a:prstGeom prst="rect">
            <a:avLst/>
          </a:prstGeom>
        </p:spPr>
      </p:pic>
      <p:pic>
        <p:nvPicPr>
          <p:cNvPr id="24" name="Picture 23" descr="14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704280"/>
            <a:ext cx="1828800" cy="1370282"/>
          </a:xfrm>
          <a:prstGeom prst="rect">
            <a:avLst/>
          </a:prstGeom>
        </p:spPr>
      </p:pic>
      <p:pic>
        <p:nvPicPr>
          <p:cNvPr id="25" name="Picture 24" descr="14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704280"/>
            <a:ext cx="1828800" cy="13702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120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129</a:t>
            </a:r>
            <a:endParaRPr lang="en-US" sz="1200" dirty="0"/>
          </a:p>
        </p:txBody>
      </p:sp>
      <p:pic>
        <p:nvPicPr>
          <p:cNvPr id="11" name="Picture 10" descr="120-y1-Single File Export-171120-y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735"/>
            <a:ext cx="1828800" cy="1370282"/>
          </a:xfrm>
          <a:prstGeom prst="rect">
            <a:avLst/>
          </a:prstGeom>
        </p:spPr>
      </p:pic>
      <p:pic>
        <p:nvPicPr>
          <p:cNvPr id="12" name="Picture 11" descr="120-y2-Single File Export-172120-y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59735"/>
            <a:ext cx="1828800" cy="1370282"/>
          </a:xfrm>
          <a:prstGeom prst="rect">
            <a:avLst/>
          </a:prstGeom>
        </p:spPr>
      </p:pic>
      <p:pic>
        <p:nvPicPr>
          <p:cNvPr id="31" name="Picture 30" descr="120-y3-Single File Export-173120-y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59735"/>
            <a:ext cx="1828800" cy="1370282"/>
          </a:xfrm>
          <a:prstGeom prst="rect">
            <a:avLst/>
          </a:prstGeom>
        </p:spPr>
      </p:pic>
      <p:pic>
        <p:nvPicPr>
          <p:cNvPr id="32" name="Picture 31" descr="120-y4-Single File Export-174120-y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59735"/>
            <a:ext cx="1828800" cy="1370282"/>
          </a:xfrm>
          <a:prstGeom prst="rect">
            <a:avLst/>
          </a:prstGeom>
        </p:spPr>
      </p:pic>
      <p:pic>
        <p:nvPicPr>
          <p:cNvPr id="33" name="Picture 32" descr="120-y5-Single File Export-175120-y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59735"/>
            <a:ext cx="1828800" cy="1370282"/>
          </a:xfrm>
          <a:prstGeom prst="rect">
            <a:avLst/>
          </a:prstGeom>
        </p:spPr>
      </p:pic>
      <p:pic>
        <p:nvPicPr>
          <p:cNvPr id="34" name="Picture 33" descr="129-y1-Single File Export-196129-y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1671"/>
            <a:ext cx="1828800" cy="1370283"/>
          </a:xfrm>
          <a:prstGeom prst="rect">
            <a:avLst/>
          </a:prstGeom>
        </p:spPr>
      </p:pic>
      <p:pic>
        <p:nvPicPr>
          <p:cNvPr id="35" name="Picture 34" descr="129-y2-Single File Export-197129-y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41671"/>
            <a:ext cx="1828800" cy="1370283"/>
          </a:xfrm>
          <a:prstGeom prst="rect">
            <a:avLst/>
          </a:prstGeom>
        </p:spPr>
      </p:pic>
      <p:pic>
        <p:nvPicPr>
          <p:cNvPr id="36" name="Picture 35" descr="129-y3-Single File Export-198129-y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41671"/>
            <a:ext cx="1828800" cy="1370283"/>
          </a:xfrm>
          <a:prstGeom prst="rect">
            <a:avLst/>
          </a:prstGeom>
        </p:spPr>
      </p:pic>
      <p:pic>
        <p:nvPicPr>
          <p:cNvPr id="37" name="Picture 36" descr="129-y4-Single File Export-199129-y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41671"/>
            <a:ext cx="1828800" cy="1370283"/>
          </a:xfrm>
          <a:prstGeom prst="rect">
            <a:avLst/>
          </a:prstGeom>
        </p:spPr>
      </p:pic>
      <p:pic>
        <p:nvPicPr>
          <p:cNvPr id="38" name="Picture 37" descr="129-y5-Single File Export-200129-y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41672"/>
            <a:ext cx="1828800" cy="1370282"/>
          </a:xfrm>
          <a:prstGeom prst="rect">
            <a:avLst/>
          </a:prstGeom>
        </p:spPr>
      </p:pic>
      <p:pic>
        <p:nvPicPr>
          <p:cNvPr id="39" name="Picture 38" descr="193-y1-Single File Export-221193-y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  <p:pic>
        <p:nvPicPr>
          <p:cNvPr id="40" name="Picture 39" descr="193-y2-Single File Export-222193-y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51561"/>
            <a:ext cx="1828800" cy="1370282"/>
          </a:xfrm>
          <a:prstGeom prst="rect">
            <a:avLst/>
          </a:prstGeom>
        </p:spPr>
      </p:pic>
      <p:pic>
        <p:nvPicPr>
          <p:cNvPr id="41" name="Picture 40" descr="193-y3-Single File Export-223193-y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51561"/>
            <a:ext cx="1828800" cy="1370282"/>
          </a:xfrm>
          <a:prstGeom prst="rect">
            <a:avLst/>
          </a:prstGeom>
        </p:spPr>
      </p:pic>
      <p:pic>
        <p:nvPicPr>
          <p:cNvPr id="42" name="Picture 41" descr="193-y4-Single File Export-224193-y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43" name="Picture 42" descr="193-y5-Single File Export-225193-y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225</a:t>
            </a:r>
            <a:endParaRPr lang="en-US" sz="1200" dirty="0"/>
          </a:p>
        </p:txBody>
      </p:sp>
      <p:pic>
        <p:nvPicPr>
          <p:cNvPr id="5" name="Picture 4" descr="22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41446"/>
            <a:ext cx="1828800" cy="1370282"/>
          </a:xfrm>
          <a:prstGeom prst="rect">
            <a:avLst/>
          </a:prstGeom>
        </p:spPr>
      </p:pic>
      <p:pic>
        <p:nvPicPr>
          <p:cNvPr id="6" name="Picture 5" descr="22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41446"/>
            <a:ext cx="1828800" cy="1370282"/>
          </a:xfrm>
          <a:prstGeom prst="rect">
            <a:avLst/>
          </a:prstGeom>
        </p:spPr>
      </p:pic>
      <p:pic>
        <p:nvPicPr>
          <p:cNvPr id="7" name="Picture 6" descr="22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41446"/>
            <a:ext cx="1828800" cy="1370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226</a:t>
            </a:r>
            <a:endParaRPr lang="en-US" sz="1200" dirty="0"/>
          </a:p>
        </p:txBody>
      </p:sp>
      <p:pic>
        <p:nvPicPr>
          <p:cNvPr id="9" name="Picture 8" descr="226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5972"/>
            <a:ext cx="1828800" cy="1370282"/>
          </a:xfrm>
          <a:prstGeom prst="rect">
            <a:avLst/>
          </a:prstGeom>
        </p:spPr>
      </p:pic>
      <p:pic>
        <p:nvPicPr>
          <p:cNvPr id="10" name="Picture 9" descr="226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865972"/>
            <a:ext cx="1828800" cy="1370282"/>
          </a:xfrm>
          <a:prstGeom prst="rect">
            <a:avLst/>
          </a:prstGeom>
        </p:spPr>
      </p:pic>
      <p:pic>
        <p:nvPicPr>
          <p:cNvPr id="11" name="Picture 10" descr="226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865972"/>
            <a:ext cx="1828800" cy="1370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90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229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-1900" y="501295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245</a:t>
            </a:r>
            <a:endParaRPr lang="en-US" sz="1200" dirty="0"/>
          </a:p>
        </p:txBody>
      </p:sp>
      <p:pic>
        <p:nvPicPr>
          <p:cNvPr id="16" name="Picture 15" descr="245-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268594"/>
            <a:ext cx="1828800" cy="1370282"/>
          </a:xfrm>
          <a:prstGeom prst="rect">
            <a:avLst/>
          </a:prstGeom>
        </p:spPr>
      </p:pic>
      <p:pic>
        <p:nvPicPr>
          <p:cNvPr id="17" name="Picture 16" descr="245-2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268594"/>
            <a:ext cx="1828800" cy="1370282"/>
          </a:xfrm>
          <a:prstGeom prst="rect">
            <a:avLst/>
          </a:prstGeom>
        </p:spPr>
      </p:pic>
      <p:pic>
        <p:nvPicPr>
          <p:cNvPr id="18" name="Picture 17" descr="245-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268594"/>
            <a:ext cx="1828800" cy="1370282"/>
          </a:xfrm>
          <a:prstGeom prst="rect">
            <a:avLst/>
          </a:prstGeom>
        </p:spPr>
      </p:pic>
      <p:pic>
        <p:nvPicPr>
          <p:cNvPr id="2" name="Picture 1" descr="229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229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229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229-4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229-5-Single File Export-02229-5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4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263</a:t>
            </a:r>
            <a:endParaRPr lang="en-US" sz="1200" dirty="0"/>
          </a:p>
        </p:txBody>
      </p:sp>
      <p:pic>
        <p:nvPicPr>
          <p:cNvPr id="2" name="Picture 1" descr="26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06" y="1960792"/>
            <a:ext cx="1828800" cy="1370282"/>
          </a:xfrm>
          <a:prstGeom prst="rect">
            <a:avLst/>
          </a:prstGeom>
        </p:spPr>
      </p:pic>
      <p:pic>
        <p:nvPicPr>
          <p:cNvPr id="3" name="Picture 2" descr="26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60792"/>
            <a:ext cx="1828800" cy="1370282"/>
          </a:xfrm>
          <a:prstGeom prst="rect">
            <a:avLst/>
          </a:prstGeom>
        </p:spPr>
      </p:pic>
      <p:pic>
        <p:nvPicPr>
          <p:cNvPr id="13" name="Picture 12" descr="26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1960792"/>
            <a:ext cx="1828800" cy="1370282"/>
          </a:xfrm>
          <a:prstGeom prst="rect">
            <a:avLst/>
          </a:prstGeom>
        </p:spPr>
      </p:pic>
      <p:pic>
        <p:nvPicPr>
          <p:cNvPr id="14" name="Picture 13" descr="26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60792"/>
            <a:ext cx="1828800" cy="1370282"/>
          </a:xfrm>
          <a:prstGeom prst="rect">
            <a:avLst/>
          </a:prstGeom>
        </p:spPr>
      </p:pic>
      <p:pic>
        <p:nvPicPr>
          <p:cNvPr id="15" name="Picture 14" descr="26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60792"/>
            <a:ext cx="1828800" cy="1370282"/>
          </a:xfrm>
          <a:prstGeom prst="rect">
            <a:avLst/>
          </a:prstGeom>
        </p:spPr>
      </p:pic>
      <p:pic>
        <p:nvPicPr>
          <p:cNvPr id="18" name="Picture 17" descr="25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19" name="Picture 18" descr="25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  <p:pic>
        <p:nvPicPr>
          <p:cNvPr id="20" name="Picture 19" descr="25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276999"/>
            <a:ext cx="1828800" cy="13702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29532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265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-29532" y="49828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271</a:t>
            </a:r>
            <a:endParaRPr lang="en-US" sz="1200" dirty="0"/>
          </a:p>
        </p:txBody>
      </p:sp>
      <p:pic>
        <p:nvPicPr>
          <p:cNvPr id="26" name="Picture 25" descr="265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06" y="3556567"/>
            <a:ext cx="1828800" cy="1370282"/>
          </a:xfrm>
          <a:prstGeom prst="rect">
            <a:avLst/>
          </a:prstGeom>
        </p:spPr>
      </p:pic>
      <p:pic>
        <p:nvPicPr>
          <p:cNvPr id="27" name="Picture 26" descr="265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794" y="3556567"/>
            <a:ext cx="1828800" cy="1370282"/>
          </a:xfrm>
          <a:prstGeom prst="rect">
            <a:avLst/>
          </a:prstGeom>
        </p:spPr>
      </p:pic>
      <p:pic>
        <p:nvPicPr>
          <p:cNvPr id="28" name="Picture 27" descr="265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68" y="3556567"/>
            <a:ext cx="1828800" cy="1370282"/>
          </a:xfrm>
          <a:prstGeom prst="rect">
            <a:avLst/>
          </a:prstGeom>
        </p:spPr>
      </p:pic>
      <p:pic>
        <p:nvPicPr>
          <p:cNvPr id="29" name="Picture 28" descr="271-1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32" y="5238504"/>
            <a:ext cx="1828800" cy="1370282"/>
          </a:xfrm>
          <a:prstGeom prst="rect">
            <a:avLst/>
          </a:prstGeom>
        </p:spPr>
      </p:pic>
      <p:pic>
        <p:nvPicPr>
          <p:cNvPr id="30" name="Picture 29" descr="271-2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18" y="5238504"/>
            <a:ext cx="1828800" cy="1370282"/>
          </a:xfrm>
          <a:prstGeom prst="rect">
            <a:avLst/>
          </a:prstGeom>
        </p:spPr>
      </p:pic>
      <p:pic>
        <p:nvPicPr>
          <p:cNvPr id="31" name="Picture 30" descr="271-3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118" y="523850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275</a:t>
            </a:r>
            <a:endParaRPr lang="en-US" sz="1200" dirty="0"/>
          </a:p>
        </p:txBody>
      </p:sp>
      <p:pic>
        <p:nvPicPr>
          <p:cNvPr id="2" name="Picture 1" descr="27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84934"/>
            <a:ext cx="1828800" cy="1370282"/>
          </a:xfrm>
          <a:prstGeom prst="rect">
            <a:avLst/>
          </a:prstGeom>
        </p:spPr>
      </p:pic>
      <p:pic>
        <p:nvPicPr>
          <p:cNvPr id="3" name="Picture 2" descr="27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84934"/>
            <a:ext cx="1828800" cy="1370282"/>
          </a:xfrm>
          <a:prstGeom prst="rect">
            <a:avLst/>
          </a:prstGeom>
        </p:spPr>
      </p:pic>
      <p:pic>
        <p:nvPicPr>
          <p:cNvPr id="13" name="Picture 12" descr="27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84934"/>
            <a:ext cx="1828800" cy="1370282"/>
          </a:xfrm>
          <a:prstGeom prst="rect">
            <a:avLst/>
          </a:prstGeom>
        </p:spPr>
      </p:pic>
      <p:pic>
        <p:nvPicPr>
          <p:cNvPr id="14" name="Picture 13" descr="27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84934"/>
            <a:ext cx="1828800" cy="1370282"/>
          </a:xfrm>
          <a:prstGeom prst="rect">
            <a:avLst/>
          </a:prstGeom>
        </p:spPr>
      </p:pic>
      <p:pic>
        <p:nvPicPr>
          <p:cNvPr id="15" name="Picture 14" descr="27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84934"/>
            <a:ext cx="1828800" cy="1370282"/>
          </a:xfrm>
          <a:prstGeom prst="rect">
            <a:avLst/>
          </a:prstGeom>
        </p:spPr>
      </p:pic>
      <p:pic>
        <p:nvPicPr>
          <p:cNvPr id="21" name="Picture 20" descr="27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01141"/>
            <a:ext cx="1828800" cy="1370282"/>
          </a:xfrm>
          <a:prstGeom prst="rect">
            <a:avLst/>
          </a:prstGeom>
        </p:spPr>
      </p:pic>
      <p:pic>
        <p:nvPicPr>
          <p:cNvPr id="22" name="Picture 21" descr="274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01141"/>
            <a:ext cx="1828800" cy="1370282"/>
          </a:xfrm>
          <a:prstGeom prst="rect">
            <a:avLst/>
          </a:prstGeom>
        </p:spPr>
      </p:pic>
      <p:pic>
        <p:nvPicPr>
          <p:cNvPr id="23" name="Picture 22" descr="274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01141"/>
            <a:ext cx="1828800" cy="13702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276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277</a:t>
            </a:r>
            <a:endParaRPr lang="en-US" sz="1200" dirty="0"/>
          </a:p>
        </p:txBody>
      </p:sp>
      <p:pic>
        <p:nvPicPr>
          <p:cNvPr id="26" name="Picture 25" descr="276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23741"/>
            <a:ext cx="1828800" cy="1370282"/>
          </a:xfrm>
          <a:prstGeom prst="rect">
            <a:avLst/>
          </a:prstGeom>
        </p:spPr>
      </p:pic>
      <p:pic>
        <p:nvPicPr>
          <p:cNvPr id="27" name="Picture 26" descr="276-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23741"/>
            <a:ext cx="1828800" cy="1370282"/>
          </a:xfrm>
          <a:prstGeom prst="rect">
            <a:avLst/>
          </a:prstGeom>
        </p:spPr>
      </p:pic>
      <p:pic>
        <p:nvPicPr>
          <p:cNvPr id="28" name="Picture 27" descr="276-3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23741"/>
            <a:ext cx="1828800" cy="1370282"/>
          </a:xfrm>
          <a:prstGeom prst="rect">
            <a:avLst/>
          </a:prstGeom>
        </p:spPr>
      </p:pic>
      <p:pic>
        <p:nvPicPr>
          <p:cNvPr id="29" name="Picture 28" descr="276-4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23741"/>
            <a:ext cx="1828800" cy="1370282"/>
          </a:xfrm>
          <a:prstGeom prst="rect">
            <a:avLst/>
          </a:prstGeom>
        </p:spPr>
      </p:pic>
      <p:pic>
        <p:nvPicPr>
          <p:cNvPr id="30" name="Picture 29" descr="276-5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23741"/>
            <a:ext cx="1828800" cy="1370282"/>
          </a:xfrm>
          <a:prstGeom prst="rect">
            <a:avLst/>
          </a:prstGeom>
        </p:spPr>
      </p:pic>
      <p:pic>
        <p:nvPicPr>
          <p:cNvPr id="31" name="Picture 30" descr="277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5678"/>
            <a:ext cx="1828800" cy="1370282"/>
          </a:xfrm>
          <a:prstGeom prst="rect">
            <a:avLst/>
          </a:prstGeom>
        </p:spPr>
      </p:pic>
      <p:pic>
        <p:nvPicPr>
          <p:cNvPr id="32" name="Picture 31" descr="277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05678"/>
            <a:ext cx="1828800" cy="1370282"/>
          </a:xfrm>
          <a:prstGeom prst="rect">
            <a:avLst/>
          </a:prstGeom>
        </p:spPr>
      </p:pic>
      <p:pic>
        <p:nvPicPr>
          <p:cNvPr id="33" name="Picture 32" descr="277-3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0567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240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288</a:t>
            </a:r>
            <a:endParaRPr lang="en-US" sz="1200" dirty="0"/>
          </a:p>
        </p:txBody>
      </p:sp>
      <p:pic>
        <p:nvPicPr>
          <p:cNvPr id="17" name="Picture 16" descr="28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" y="296167"/>
            <a:ext cx="1828800" cy="1370282"/>
          </a:xfrm>
          <a:prstGeom prst="rect">
            <a:avLst/>
          </a:prstGeom>
        </p:spPr>
      </p:pic>
      <p:pic>
        <p:nvPicPr>
          <p:cNvPr id="18" name="Picture 17" descr="28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2" y="301141"/>
            <a:ext cx="1828800" cy="1370282"/>
          </a:xfrm>
          <a:prstGeom prst="rect">
            <a:avLst/>
          </a:prstGeom>
        </p:spPr>
      </p:pic>
      <p:pic>
        <p:nvPicPr>
          <p:cNvPr id="19" name="Picture 18" descr="28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296167"/>
            <a:ext cx="1828800" cy="1370282"/>
          </a:xfrm>
          <a:prstGeom prst="rect">
            <a:avLst/>
          </a:prstGeom>
        </p:spPr>
      </p:pic>
      <p:pic>
        <p:nvPicPr>
          <p:cNvPr id="20" name="Picture 19" descr="288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" y="1984934"/>
            <a:ext cx="1828800" cy="1370282"/>
          </a:xfrm>
          <a:prstGeom prst="rect">
            <a:avLst/>
          </a:prstGeom>
        </p:spPr>
      </p:pic>
      <p:pic>
        <p:nvPicPr>
          <p:cNvPr id="21" name="Picture 20" descr="288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2" y="1984934"/>
            <a:ext cx="1828800" cy="1370282"/>
          </a:xfrm>
          <a:prstGeom prst="rect">
            <a:avLst/>
          </a:prstGeom>
        </p:spPr>
      </p:pic>
      <p:pic>
        <p:nvPicPr>
          <p:cNvPr id="22" name="Picture 21" descr="288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1984934"/>
            <a:ext cx="1828800" cy="13702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0259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294</a:t>
            </a:r>
            <a:endParaRPr lang="en-US" sz="1200" dirty="0"/>
          </a:p>
        </p:txBody>
      </p:sp>
      <p:pic>
        <p:nvPicPr>
          <p:cNvPr id="25" name="Picture 24" descr="293-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73" y="3599667"/>
            <a:ext cx="1828800" cy="1370282"/>
          </a:xfrm>
          <a:prstGeom prst="rect">
            <a:avLst/>
          </a:prstGeom>
        </p:spPr>
      </p:pic>
      <p:pic>
        <p:nvPicPr>
          <p:cNvPr id="26" name="Picture 25" descr="293-2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127" y="3599667"/>
            <a:ext cx="1828800" cy="1370282"/>
          </a:xfrm>
          <a:prstGeom prst="rect">
            <a:avLst/>
          </a:prstGeom>
        </p:spPr>
      </p:pic>
      <p:pic>
        <p:nvPicPr>
          <p:cNvPr id="27" name="Picture 26" descr="293-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927" y="3599667"/>
            <a:ext cx="1828800" cy="1370282"/>
          </a:xfrm>
          <a:prstGeom prst="rect">
            <a:avLst/>
          </a:prstGeom>
        </p:spPr>
      </p:pic>
      <p:pic>
        <p:nvPicPr>
          <p:cNvPr id="28" name="Picture 27" descr="293-4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99667"/>
            <a:ext cx="1828800" cy="1370282"/>
          </a:xfrm>
          <a:prstGeom prst="rect">
            <a:avLst/>
          </a:prstGeom>
        </p:spPr>
      </p:pic>
      <p:pic>
        <p:nvPicPr>
          <p:cNvPr id="29" name="Picture 28" descr="293-5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599667"/>
            <a:ext cx="1828800" cy="1370282"/>
          </a:xfrm>
          <a:prstGeom prst="rect">
            <a:avLst/>
          </a:prstGeom>
        </p:spPr>
      </p:pic>
      <p:pic>
        <p:nvPicPr>
          <p:cNvPr id="30" name="Picture 29" descr="294-1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81604"/>
            <a:ext cx="1828800" cy="1370282"/>
          </a:xfrm>
          <a:prstGeom prst="rect">
            <a:avLst/>
          </a:prstGeom>
        </p:spPr>
      </p:pic>
      <p:pic>
        <p:nvPicPr>
          <p:cNvPr id="31" name="Picture 30" descr="294-2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127" y="5281604"/>
            <a:ext cx="1828800" cy="1370282"/>
          </a:xfrm>
          <a:prstGeom prst="rect">
            <a:avLst/>
          </a:prstGeom>
        </p:spPr>
      </p:pic>
      <p:pic>
        <p:nvPicPr>
          <p:cNvPr id="32" name="Picture 31" descr="294-3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8160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2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130</Words>
  <Application>Microsoft Macintosh PowerPoint</Application>
  <PresentationFormat>On-screen Show (4:3)</PresentationFormat>
  <Paragraphs>129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41</cp:revision>
  <dcterms:created xsi:type="dcterms:W3CDTF">2016-07-28T20:17:32Z</dcterms:created>
  <dcterms:modified xsi:type="dcterms:W3CDTF">2017-07-26T17:58:51Z</dcterms:modified>
</cp:coreProperties>
</file>