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8" r:id="rId4"/>
    <p:sldId id="279" r:id="rId5"/>
    <p:sldId id="259" r:id="rId6"/>
    <p:sldId id="280" r:id="rId7"/>
    <p:sldId id="260" r:id="rId8"/>
    <p:sldId id="261" r:id="rId9"/>
    <p:sldId id="262" r:id="rId10"/>
    <p:sldId id="263" r:id="rId11"/>
    <p:sldId id="264" r:id="rId12"/>
    <p:sldId id="281" r:id="rId13"/>
    <p:sldId id="282" r:id="rId14"/>
    <p:sldId id="265" r:id="rId15"/>
    <p:sldId id="266" r:id="rId16"/>
    <p:sldId id="267" r:id="rId17"/>
    <p:sldId id="268" r:id="rId18"/>
    <p:sldId id="283" r:id="rId19"/>
    <p:sldId id="269" r:id="rId20"/>
    <p:sldId id="270" r:id="rId21"/>
    <p:sldId id="271" r:id="rId22"/>
    <p:sldId id="284" r:id="rId23"/>
    <p:sldId id="272" r:id="rId24"/>
    <p:sldId id="285" r:id="rId25"/>
    <p:sldId id="273" r:id="rId26"/>
    <p:sldId id="274" r:id="rId27"/>
    <p:sldId id="286" r:id="rId28"/>
    <p:sldId id="287" r:id="rId29"/>
    <p:sldId id="275" r:id="rId30"/>
    <p:sldId id="276" r:id="rId31"/>
    <p:sldId id="27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0" autoAdjust="0"/>
    <p:restoredTop sz="99797" autoAdjust="0"/>
  </p:normalViewPr>
  <p:slideViewPr>
    <p:cSldViewPr snapToGrid="0" snapToObjects="1">
      <p:cViewPr varScale="1">
        <p:scale>
          <a:sx n="78" d="100"/>
          <a:sy n="78" d="100"/>
        </p:scale>
        <p:origin x="-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3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5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9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3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1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6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F7328-AA9C-EE4E-813D-AA0742BA8246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B3772-70F3-6148-8A55-F1B472EB1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hdphoto4.wdp"/><Relationship Id="rId20" Type="http://schemas.openxmlformats.org/officeDocument/2006/relationships/image" Target="../media/image10.jpeg"/><Relationship Id="rId21" Type="http://schemas.microsoft.com/office/2007/relationships/hdphoto" Target="../media/hdphoto10.wdp"/><Relationship Id="rId22" Type="http://schemas.openxmlformats.org/officeDocument/2006/relationships/image" Target="../media/image11.jpeg"/><Relationship Id="rId23" Type="http://schemas.openxmlformats.org/officeDocument/2006/relationships/image" Target="../media/image12.jpeg"/><Relationship Id="rId24" Type="http://schemas.openxmlformats.org/officeDocument/2006/relationships/image" Target="../media/image13.jpeg"/><Relationship Id="rId25" Type="http://schemas.openxmlformats.org/officeDocument/2006/relationships/image" Target="../media/image14.jpeg"/><Relationship Id="rId26" Type="http://schemas.openxmlformats.org/officeDocument/2006/relationships/image" Target="../media/image15.jpeg"/><Relationship Id="rId27" Type="http://schemas.openxmlformats.org/officeDocument/2006/relationships/image" Target="../media/image16.jpeg"/><Relationship Id="rId28" Type="http://schemas.openxmlformats.org/officeDocument/2006/relationships/image" Target="../media/image17.jpeg"/><Relationship Id="rId29" Type="http://schemas.openxmlformats.org/officeDocument/2006/relationships/image" Target="../media/image18.jpeg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0" Type="http://schemas.microsoft.com/office/2007/relationships/hdphoto" Target="../media/hdphoto79.wdp"/><Relationship Id="rId21" Type="http://schemas.openxmlformats.org/officeDocument/2006/relationships/image" Target="../media/image188.jpeg"/><Relationship Id="rId22" Type="http://schemas.microsoft.com/office/2007/relationships/hdphoto" Target="../media/hdphoto80.wdp"/><Relationship Id="rId23" Type="http://schemas.openxmlformats.org/officeDocument/2006/relationships/image" Target="../media/image189.jpeg"/><Relationship Id="rId24" Type="http://schemas.microsoft.com/office/2007/relationships/hdphoto" Target="../media/hdphoto81.wdp"/><Relationship Id="rId25" Type="http://schemas.openxmlformats.org/officeDocument/2006/relationships/image" Target="../media/image190.jpeg"/><Relationship Id="rId26" Type="http://schemas.microsoft.com/office/2007/relationships/hdphoto" Target="../media/hdphoto82.wdp"/><Relationship Id="rId27" Type="http://schemas.openxmlformats.org/officeDocument/2006/relationships/image" Target="../media/image191.jpeg"/><Relationship Id="rId28" Type="http://schemas.microsoft.com/office/2007/relationships/hdphoto" Target="../media/hdphoto83.wdp"/><Relationship Id="rId29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Relationship Id="rId3" Type="http://schemas.microsoft.com/office/2007/relationships/hdphoto" Target="../media/hdphoto73.wdp"/><Relationship Id="rId4" Type="http://schemas.openxmlformats.org/officeDocument/2006/relationships/image" Target="../media/image177.jpeg"/><Relationship Id="rId5" Type="http://schemas.microsoft.com/office/2007/relationships/hdphoto" Target="../media/hdphoto74.wdp"/><Relationship Id="rId30" Type="http://schemas.microsoft.com/office/2007/relationships/hdphoto" Target="../media/hdphoto84.wdp"/><Relationship Id="rId31" Type="http://schemas.openxmlformats.org/officeDocument/2006/relationships/image" Target="../media/image193.jpeg"/><Relationship Id="rId32" Type="http://schemas.microsoft.com/office/2007/relationships/hdphoto" Target="../media/hdphoto85.wdp"/><Relationship Id="rId9" Type="http://schemas.microsoft.com/office/2007/relationships/hdphoto" Target="../media/hdphoto76.wdp"/><Relationship Id="rId6" Type="http://schemas.openxmlformats.org/officeDocument/2006/relationships/image" Target="../media/image178.jpeg"/><Relationship Id="rId7" Type="http://schemas.microsoft.com/office/2007/relationships/hdphoto" Target="../media/hdphoto75.wdp"/><Relationship Id="rId8" Type="http://schemas.openxmlformats.org/officeDocument/2006/relationships/image" Target="../media/image179.jpeg"/><Relationship Id="rId33" Type="http://schemas.openxmlformats.org/officeDocument/2006/relationships/image" Target="../media/image194.jpeg"/><Relationship Id="rId34" Type="http://schemas.microsoft.com/office/2007/relationships/hdphoto" Target="../media/hdphoto86.wdp"/><Relationship Id="rId35" Type="http://schemas.openxmlformats.org/officeDocument/2006/relationships/image" Target="../media/image195.jpeg"/><Relationship Id="rId36" Type="http://schemas.microsoft.com/office/2007/relationships/hdphoto" Target="../media/hdphoto87.wdp"/><Relationship Id="rId10" Type="http://schemas.openxmlformats.org/officeDocument/2006/relationships/image" Target="../media/image180.jpeg"/><Relationship Id="rId11" Type="http://schemas.microsoft.com/office/2007/relationships/hdphoto" Target="../media/hdphoto77.wdp"/><Relationship Id="rId12" Type="http://schemas.openxmlformats.org/officeDocument/2006/relationships/image" Target="../media/image181.jpeg"/><Relationship Id="rId13" Type="http://schemas.openxmlformats.org/officeDocument/2006/relationships/image" Target="../media/image182.jpeg"/><Relationship Id="rId14" Type="http://schemas.openxmlformats.org/officeDocument/2006/relationships/image" Target="../media/image183.jpeg"/><Relationship Id="rId15" Type="http://schemas.openxmlformats.org/officeDocument/2006/relationships/image" Target="../media/image184.jpeg"/><Relationship Id="rId16" Type="http://schemas.openxmlformats.org/officeDocument/2006/relationships/image" Target="../media/image185.jpeg"/><Relationship Id="rId17" Type="http://schemas.openxmlformats.org/officeDocument/2006/relationships/image" Target="../media/image186.jpeg"/><Relationship Id="rId18" Type="http://schemas.microsoft.com/office/2007/relationships/hdphoto" Target="../media/hdphoto78.wdp"/><Relationship Id="rId19" Type="http://schemas.openxmlformats.org/officeDocument/2006/relationships/image" Target="../media/image187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91.wdp"/><Relationship Id="rId20" Type="http://schemas.openxmlformats.org/officeDocument/2006/relationships/image" Target="../media/image209.jpeg"/><Relationship Id="rId21" Type="http://schemas.openxmlformats.org/officeDocument/2006/relationships/image" Target="../media/image210.jpeg"/><Relationship Id="rId22" Type="http://schemas.openxmlformats.org/officeDocument/2006/relationships/image" Target="../media/image211.jpeg"/><Relationship Id="rId23" Type="http://schemas.microsoft.com/office/2007/relationships/hdphoto" Target="../media/hdphoto93.wdp"/><Relationship Id="rId24" Type="http://schemas.openxmlformats.org/officeDocument/2006/relationships/image" Target="../media/image212.jpeg"/><Relationship Id="rId25" Type="http://schemas.openxmlformats.org/officeDocument/2006/relationships/image" Target="../media/image213.jpeg"/><Relationship Id="rId26" Type="http://schemas.openxmlformats.org/officeDocument/2006/relationships/image" Target="../media/image214.jpeg"/><Relationship Id="rId27" Type="http://schemas.openxmlformats.org/officeDocument/2006/relationships/image" Target="../media/image215.jpeg"/><Relationship Id="rId10" Type="http://schemas.openxmlformats.org/officeDocument/2006/relationships/image" Target="../media/image200.jpeg"/><Relationship Id="rId11" Type="http://schemas.microsoft.com/office/2007/relationships/hdphoto" Target="../media/hdphoto92.wdp"/><Relationship Id="rId12" Type="http://schemas.openxmlformats.org/officeDocument/2006/relationships/image" Target="../media/image201.jpeg"/><Relationship Id="rId13" Type="http://schemas.openxmlformats.org/officeDocument/2006/relationships/image" Target="../media/image202.jpeg"/><Relationship Id="rId14" Type="http://schemas.openxmlformats.org/officeDocument/2006/relationships/image" Target="../media/image203.jpeg"/><Relationship Id="rId15" Type="http://schemas.openxmlformats.org/officeDocument/2006/relationships/image" Target="../media/image204.jpeg"/><Relationship Id="rId16" Type="http://schemas.openxmlformats.org/officeDocument/2006/relationships/image" Target="../media/image205.jpeg"/><Relationship Id="rId17" Type="http://schemas.openxmlformats.org/officeDocument/2006/relationships/image" Target="../media/image206.jpeg"/><Relationship Id="rId18" Type="http://schemas.openxmlformats.org/officeDocument/2006/relationships/image" Target="../media/image207.jpeg"/><Relationship Id="rId19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Relationship Id="rId3" Type="http://schemas.microsoft.com/office/2007/relationships/hdphoto" Target="../media/hdphoto88.wdp"/><Relationship Id="rId4" Type="http://schemas.openxmlformats.org/officeDocument/2006/relationships/image" Target="../media/image197.jpeg"/><Relationship Id="rId5" Type="http://schemas.microsoft.com/office/2007/relationships/hdphoto" Target="../media/hdphoto89.wdp"/><Relationship Id="rId6" Type="http://schemas.openxmlformats.org/officeDocument/2006/relationships/image" Target="../media/image198.jpeg"/><Relationship Id="rId7" Type="http://schemas.microsoft.com/office/2007/relationships/hdphoto" Target="../media/hdphoto90.wdp"/><Relationship Id="rId8" Type="http://schemas.openxmlformats.org/officeDocument/2006/relationships/image" Target="../media/image199.jpeg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25.jpeg"/><Relationship Id="rId21" Type="http://schemas.microsoft.com/office/2007/relationships/hdphoto" Target="../media/hdphoto103.wdp"/><Relationship Id="rId22" Type="http://schemas.openxmlformats.org/officeDocument/2006/relationships/image" Target="../media/image226.jpeg"/><Relationship Id="rId23" Type="http://schemas.microsoft.com/office/2007/relationships/hdphoto" Target="../media/hdphoto104.wdp"/><Relationship Id="rId24" Type="http://schemas.openxmlformats.org/officeDocument/2006/relationships/image" Target="../media/image227.jpeg"/><Relationship Id="rId25" Type="http://schemas.microsoft.com/office/2007/relationships/hdphoto" Target="../media/hdphoto105.wdp"/><Relationship Id="rId26" Type="http://schemas.openxmlformats.org/officeDocument/2006/relationships/image" Target="../media/image228.jpeg"/><Relationship Id="rId27" Type="http://schemas.microsoft.com/office/2007/relationships/hdphoto" Target="../media/hdphoto106.wdp"/><Relationship Id="rId28" Type="http://schemas.openxmlformats.org/officeDocument/2006/relationships/image" Target="../media/image229.jpeg"/><Relationship Id="rId29" Type="http://schemas.microsoft.com/office/2007/relationships/hdphoto" Target="../media/hdphoto10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Relationship Id="rId3" Type="http://schemas.microsoft.com/office/2007/relationships/hdphoto" Target="../media/hdphoto94.wdp"/><Relationship Id="rId4" Type="http://schemas.openxmlformats.org/officeDocument/2006/relationships/image" Target="../media/image217.jpeg"/><Relationship Id="rId5" Type="http://schemas.microsoft.com/office/2007/relationships/hdphoto" Target="../media/hdphoto95.wdp"/><Relationship Id="rId30" Type="http://schemas.openxmlformats.org/officeDocument/2006/relationships/image" Target="../media/image230.jpeg"/><Relationship Id="rId31" Type="http://schemas.microsoft.com/office/2007/relationships/hdphoto" Target="../media/hdphoto108.wdp"/><Relationship Id="rId32" Type="http://schemas.openxmlformats.org/officeDocument/2006/relationships/image" Target="../media/image231.jpeg"/><Relationship Id="rId9" Type="http://schemas.microsoft.com/office/2007/relationships/hdphoto" Target="../media/hdphoto97.wdp"/><Relationship Id="rId6" Type="http://schemas.openxmlformats.org/officeDocument/2006/relationships/image" Target="../media/image218.jpeg"/><Relationship Id="rId7" Type="http://schemas.microsoft.com/office/2007/relationships/hdphoto" Target="../media/hdphoto96.wdp"/><Relationship Id="rId8" Type="http://schemas.openxmlformats.org/officeDocument/2006/relationships/image" Target="../media/image219.jpeg"/><Relationship Id="rId33" Type="http://schemas.openxmlformats.org/officeDocument/2006/relationships/image" Target="../media/image232.jpeg"/><Relationship Id="rId34" Type="http://schemas.openxmlformats.org/officeDocument/2006/relationships/image" Target="../media/image233.jpeg"/><Relationship Id="rId35" Type="http://schemas.openxmlformats.org/officeDocument/2006/relationships/image" Target="../media/image234.jpeg"/><Relationship Id="rId36" Type="http://schemas.openxmlformats.org/officeDocument/2006/relationships/image" Target="../media/image235.jpeg"/><Relationship Id="rId10" Type="http://schemas.openxmlformats.org/officeDocument/2006/relationships/image" Target="../media/image220.jpeg"/><Relationship Id="rId11" Type="http://schemas.microsoft.com/office/2007/relationships/hdphoto" Target="../media/hdphoto98.wdp"/><Relationship Id="rId12" Type="http://schemas.openxmlformats.org/officeDocument/2006/relationships/image" Target="../media/image221.jpeg"/><Relationship Id="rId13" Type="http://schemas.microsoft.com/office/2007/relationships/hdphoto" Target="../media/hdphoto99.wdp"/><Relationship Id="rId14" Type="http://schemas.openxmlformats.org/officeDocument/2006/relationships/image" Target="../media/image222.jpeg"/><Relationship Id="rId15" Type="http://schemas.microsoft.com/office/2007/relationships/hdphoto" Target="../media/hdphoto100.wdp"/><Relationship Id="rId16" Type="http://schemas.openxmlformats.org/officeDocument/2006/relationships/image" Target="../media/image223.jpeg"/><Relationship Id="rId17" Type="http://schemas.microsoft.com/office/2007/relationships/hdphoto" Target="../media/hdphoto101.wdp"/><Relationship Id="rId18" Type="http://schemas.openxmlformats.org/officeDocument/2006/relationships/image" Target="../media/image224.jpeg"/><Relationship Id="rId19" Type="http://schemas.microsoft.com/office/2007/relationships/hdphoto" Target="../media/hdphoto102.wdp"/></Relationships>
</file>

<file path=ppt/slides/_rels/slide1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45.jpeg"/><Relationship Id="rId21" Type="http://schemas.microsoft.com/office/2007/relationships/hdphoto" Target="../media/hdphoto118.wdp"/><Relationship Id="rId22" Type="http://schemas.openxmlformats.org/officeDocument/2006/relationships/image" Target="../media/image246.jpeg"/><Relationship Id="rId23" Type="http://schemas.microsoft.com/office/2007/relationships/hdphoto" Target="../media/hdphoto119.wdp"/><Relationship Id="rId24" Type="http://schemas.openxmlformats.org/officeDocument/2006/relationships/image" Target="../media/image247.jpeg"/><Relationship Id="rId25" Type="http://schemas.microsoft.com/office/2007/relationships/hdphoto" Target="../media/hdphoto120.wdp"/><Relationship Id="rId26" Type="http://schemas.openxmlformats.org/officeDocument/2006/relationships/image" Target="../media/image248.jpeg"/><Relationship Id="rId27" Type="http://schemas.microsoft.com/office/2007/relationships/hdphoto" Target="../media/hdphoto121.wdp"/><Relationship Id="rId28" Type="http://schemas.openxmlformats.org/officeDocument/2006/relationships/image" Target="../media/image249.jpeg"/><Relationship Id="rId29" Type="http://schemas.microsoft.com/office/2007/relationships/hdphoto" Target="../media/hdphoto12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eg"/><Relationship Id="rId3" Type="http://schemas.microsoft.com/office/2007/relationships/hdphoto" Target="../media/hdphoto109.wdp"/><Relationship Id="rId4" Type="http://schemas.openxmlformats.org/officeDocument/2006/relationships/image" Target="../media/image237.jpeg"/><Relationship Id="rId5" Type="http://schemas.microsoft.com/office/2007/relationships/hdphoto" Target="../media/hdphoto110.wdp"/><Relationship Id="rId30" Type="http://schemas.openxmlformats.org/officeDocument/2006/relationships/image" Target="../media/image250.jpeg"/><Relationship Id="rId31" Type="http://schemas.microsoft.com/office/2007/relationships/hdphoto" Target="../media/hdphoto123.wdp"/><Relationship Id="rId32" Type="http://schemas.openxmlformats.org/officeDocument/2006/relationships/image" Target="../media/image251.jpeg"/><Relationship Id="rId9" Type="http://schemas.microsoft.com/office/2007/relationships/hdphoto" Target="../media/hdphoto112.wdp"/><Relationship Id="rId6" Type="http://schemas.openxmlformats.org/officeDocument/2006/relationships/image" Target="../media/image238.jpeg"/><Relationship Id="rId7" Type="http://schemas.microsoft.com/office/2007/relationships/hdphoto" Target="../media/hdphoto111.wdp"/><Relationship Id="rId8" Type="http://schemas.openxmlformats.org/officeDocument/2006/relationships/image" Target="../media/image239.jpeg"/><Relationship Id="rId33" Type="http://schemas.microsoft.com/office/2007/relationships/hdphoto" Target="../media/hdphoto124.wdp"/><Relationship Id="rId34" Type="http://schemas.openxmlformats.org/officeDocument/2006/relationships/image" Target="../media/image252.jpeg"/><Relationship Id="rId35" Type="http://schemas.microsoft.com/office/2007/relationships/hdphoto" Target="../media/hdphoto125.wdp"/><Relationship Id="rId36" Type="http://schemas.openxmlformats.org/officeDocument/2006/relationships/image" Target="../media/image253.jpeg"/><Relationship Id="rId10" Type="http://schemas.openxmlformats.org/officeDocument/2006/relationships/image" Target="../media/image240.jpeg"/><Relationship Id="rId11" Type="http://schemas.microsoft.com/office/2007/relationships/hdphoto" Target="../media/hdphoto113.wdp"/><Relationship Id="rId12" Type="http://schemas.openxmlformats.org/officeDocument/2006/relationships/image" Target="../media/image241.jpeg"/><Relationship Id="rId13" Type="http://schemas.microsoft.com/office/2007/relationships/hdphoto" Target="../media/hdphoto114.wdp"/><Relationship Id="rId14" Type="http://schemas.openxmlformats.org/officeDocument/2006/relationships/image" Target="../media/image242.jpeg"/><Relationship Id="rId15" Type="http://schemas.microsoft.com/office/2007/relationships/hdphoto" Target="../media/hdphoto115.wdp"/><Relationship Id="rId16" Type="http://schemas.openxmlformats.org/officeDocument/2006/relationships/image" Target="../media/image243.jpeg"/><Relationship Id="rId17" Type="http://schemas.microsoft.com/office/2007/relationships/hdphoto" Target="../media/hdphoto116.wdp"/><Relationship Id="rId18" Type="http://schemas.openxmlformats.org/officeDocument/2006/relationships/image" Target="../media/image244.jpeg"/><Relationship Id="rId19" Type="http://schemas.microsoft.com/office/2007/relationships/hdphoto" Target="../media/hdphoto117.wdp"/><Relationship Id="rId37" Type="http://schemas.microsoft.com/office/2007/relationships/hdphoto" Target="../media/hdphoto126.wdp"/><Relationship Id="rId38" Type="http://schemas.openxmlformats.org/officeDocument/2006/relationships/image" Target="../media/image254.jpeg"/><Relationship Id="rId39" Type="http://schemas.microsoft.com/office/2007/relationships/hdphoto" Target="../media/hdphoto127.wdp"/><Relationship Id="rId40" Type="http://schemas.openxmlformats.org/officeDocument/2006/relationships/image" Target="../media/image255.jpeg"/><Relationship Id="rId41" Type="http://schemas.microsoft.com/office/2007/relationships/hdphoto" Target="../media/hdphoto128.wdp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3.jpeg"/><Relationship Id="rId20" Type="http://schemas.openxmlformats.org/officeDocument/2006/relationships/image" Target="../media/image271.jpeg"/><Relationship Id="rId21" Type="http://schemas.microsoft.com/office/2007/relationships/hdphoto" Target="../media/hdphoto132.wdp"/><Relationship Id="rId22" Type="http://schemas.openxmlformats.org/officeDocument/2006/relationships/image" Target="../media/image272.jpeg"/><Relationship Id="rId23" Type="http://schemas.microsoft.com/office/2007/relationships/hdphoto" Target="../media/hdphoto133.wdp"/><Relationship Id="rId24" Type="http://schemas.openxmlformats.org/officeDocument/2006/relationships/image" Target="../media/image273.jpeg"/><Relationship Id="rId25" Type="http://schemas.openxmlformats.org/officeDocument/2006/relationships/image" Target="../media/image274.jpeg"/><Relationship Id="rId26" Type="http://schemas.openxmlformats.org/officeDocument/2006/relationships/image" Target="../media/image275.jpeg"/><Relationship Id="rId27" Type="http://schemas.microsoft.com/office/2007/relationships/hdphoto" Target="../media/hdphoto134.wdp"/><Relationship Id="rId10" Type="http://schemas.openxmlformats.org/officeDocument/2006/relationships/image" Target="../media/image264.jpeg"/><Relationship Id="rId11" Type="http://schemas.openxmlformats.org/officeDocument/2006/relationships/image" Target="../media/image265.jpeg"/><Relationship Id="rId12" Type="http://schemas.openxmlformats.org/officeDocument/2006/relationships/image" Target="../media/image266.jpeg"/><Relationship Id="rId13" Type="http://schemas.microsoft.com/office/2007/relationships/hdphoto" Target="../media/hdphoto129.wdp"/><Relationship Id="rId14" Type="http://schemas.openxmlformats.org/officeDocument/2006/relationships/image" Target="../media/image267.jpeg"/><Relationship Id="rId15" Type="http://schemas.microsoft.com/office/2007/relationships/hdphoto" Target="../media/hdphoto130.wdp"/><Relationship Id="rId16" Type="http://schemas.openxmlformats.org/officeDocument/2006/relationships/image" Target="../media/image268.jpeg"/><Relationship Id="rId17" Type="http://schemas.openxmlformats.org/officeDocument/2006/relationships/image" Target="../media/image269.jpeg"/><Relationship Id="rId18" Type="http://schemas.openxmlformats.org/officeDocument/2006/relationships/image" Target="../media/image270.jpeg"/><Relationship Id="rId19" Type="http://schemas.microsoft.com/office/2007/relationships/hdphoto" Target="../media/hdphoto13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eg"/><Relationship Id="rId3" Type="http://schemas.openxmlformats.org/officeDocument/2006/relationships/image" Target="../media/image257.jpeg"/><Relationship Id="rId4" Type="http://schemas.openxmlformats.org/officeDocument/2006/relationships/image" Target="../media/image258.jpeg"/><Relationship Id="rId5" Type="http://schemas.openxmlformats.org/officeDocument/2006/relationships/image" Target="../media/image259.jpeg"/><Relationship Id="rId6" Type="http://schemas.openxmlformats.org/officeDocument/2006/relationships/image" Target="../media/image260.jpeg"/><Relationship Id="rId7" Type="http://schemas.openxmlformats.org/officeDocument/2006/relationships/image" Target="../media/image261.jpeg"/><Relationship Id="rId8" Type="http://schemas.openxmlformats.org/officeDocument/2006/relationships/image" Target="../media/image262.jpeg"/></Relationships>
</file>

<file path=ppt/slides/_rels/slide15.xml.rels><?xml version="1.0" encoding="UTF-8" standalone="yes"?>
<Relationships xmlns="http://schemas.openxmlformats.org/package/2006/relationships"><Relationship Id="rId20" Type="http://schemas.microsoft.com/office/2007/relationships/hdphoto" Target="../media/hdphoto141.wdp"/><Relationship Id="rId21" Type="http://schemas.openxmlformats.org/officeDocument/2006/relationships/image" Target="../media/image288.jpeg"/><Relationship Id="rId22" Type="http://schemas.microsoft.com/office/2007/relationships/hdphoto" Target="../media/hdphoto142.wdp"/><Relationship Id="rId23" Type="http://schemas.openxmlformats.org/officeDocument/2006/relationships/image" Target="../media/image289.jpeg"/><Relationship Id="rId24" Type="http://schemas.microsoft.com/office/2007/relationships/hdphoto" Target="../media/hdphoto143.wdp"/><Relationship Id="rId25" Type="http://schemas.openxmlformats.org/officeDocument/2006/relationships/image" Target="../media/image290.jpeg"/><Relationship Id="rId26" Type="http://schemas.microsoft.com/office/2007/relationships/hdphoto" Target="../media/hdphoto144.wdp"/><Relationship Id="rId27" Type="http://schemas.openxmlformats.org/officeDocument/2006/relationships/image" Target="../media/image291.jpeg"/><Relationship Id="rId28" Type="http://schemas.microsoft.com/office/2007/relationships/hdphoto" Target="../media/hdphoto145.wdp"/><Relationship Id="rId29" Type="http://schemas.openxmlformats.org/officeDocument/2006/relationships/image" Target="../media/image2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jpeg"/><Relationship Id="rId3" Type="http://schemas.openxmlformats.org/officeDocument/2006/relationships/image" Target="../media/image277.jpeg"/><Relationship Id="rId4" Type="http://schemas.openxmlformats.org/officeDocument/2006/relationships/image" Target="../media/image278.jpeg"/><Relationship Id="rId5" Type="http://schemas.openxmlformats.org/officeDocument/2006/relationships/image" Target="../media/image279.jpeg"/><Relationship Id="rId30" Type="http://schemas.microsoft.com/office/2007/relationships/hdphoto" Target="../media/hdphoto146.wdp"/><Relationship Id="rId31" Type="http://schemas.openxmlformats.org/officeDocument/2006/relationships/image" Target="../media/image293.jpeg"/><Relationship Id="rId32" Type="http://schemas.microsoft.com/office/2007/relationships/hdphoto" Target="../media/hdphoto147.wdp"/><Relationship Id="rId9" Type="http://schemas.openxmlformats.org/officeDocument/2006/relationships/image" Target="../media/image282.jpeg"/><Relationship Id="rId6" Type="http://schemas.openxmlformats.org/officeDocument/2006/relationships/image" Target="../media/image280.jpeg"/><Relationship Id="rId7" Type="http://schemas.openxmlformats.org/officeDocument/2006/relationships/image" Target="../media/image281.jpeg"/><Relationship Id="rId8" Type="http://schemas.microsoft.com/office/2007/relationships/hdphoto" Target="../media/hdphoto135.wdp"/><Relationship Id="rId33" Type="http://schemas.openxmlformats.org/officeDocument/2006/relationships/image" Target="../media/image294.jpeg"/><Relationship Id="rId34" Type="http://schemas.microsoft.com/office/2007/relationships/hdphoto" Target="../media/hdphoto148.wdp"/><Relationship Id="rId35" Type="http://schemas.openxmlformats.org/officeDocument/2006/relationships/image" Target="../media/image295.jpeg"/><Relationship Id="rId36" Type="http://schemas.microsoft.com/office/2007/relationships/hdphoto" Target="../media/hdphoto149.wdp"/><Relationship Id="rId10" Type="http://schemas.microsoft.com/office/2007/relationships/hdphoto" Target="../media/hdphoto136.wdp"/><Relationship Id="rId11" Type="http://schemas.openxmlformats.org/officeDocument/2006/relationships/image" Target="../media/image283.jpeg"/><Relationship Id="rId12" Type="http://schemas.microsoft.com/office/2007/relationships/hdphoto" Target="../media/hdphoto137.wdp"/><Relationship Id="rId13" Type="http://schemas.openxmlformats.org/officeDocument/2006/relationships/image" Target="../media/image284.jpeg"/><Relationship Id="rId14" Type="http://schemas.microsoft.com/office/2007/relationships/hdphoto" Target="../media/hdphoto138.wdp"/><Relationship Id="rId15" Type="http://schemas.openxmlformats.org/officeDocument/2006/relationships/image" Target="../media/image285.jpeg"/><Relationship Id="rId16" Type="http://schemas.microsoft.com/office/2007/relationships/hdphoto" Target="../media/hdphoto139.wdp"/><Relationship Id="rId17" Type="http://schemas.openxmlformats.org/officeDocument/2006/relationships/image" Target="../media/image286.jpeg"/><Relationship Id="rId18" Type="http://schemas.microsoft.com/office/2007/relationships/hdphoto" Target="../media/hdphoto140.wdp"/><Relationship Id="rId19" Type="http://schemas.openxmlformats.org/officeDocument/2006/relationships/image" Target="../media/image287.jpeg"/></Relationships>
</file>

<file path=ppt/slides/_rels/slide16.xml.rels><?xml version="1.0" encoding="UTF-8" standalone="yes"?>
<Relationships xmlns="http://schemas.openxmlformats.org/package/2006/relationships"><Relationship Id="rId20" Type="http://schemas.microsoft.com/office/2007/relationships/hdphoto" Target="../media/hdphoto156.wdp"/><Relationship Id="rId21" Type="http://schemas.openxmlformats.org/officeDocument/2006/relationships/image" Target="../media/image308.jpeg"/><Relationship Id="rId22" Type="http://schemas.microsoft.com/office/2007/relationships/hdphoto" Target="../media/hdphoto157.wdp"/><Relationship Id="rId23" Type="http://schemas.openxmlformats.org/officeDocument/2006/relationships/image" Target="../media/image309.jpeg"/><Relationship Id="rId24" Type="http://schemas.microsoft.com/office/2007/relationships/hdphoto" Target="../media/hdphoto158.wdp"/><Relationship Id="rId25" Type="http://schemas.openxmlformats.org/officeDocument/2006/relationships/image" Target="../media/image310.jpeg"/><Relationship Id="rId26" Type="http://schemas.microsoft.com/office/2007/relationships/hdphoto" Target="../media/hdphoto159.wdp"/><Relationship Id="rId27" Type="http://schemas.openxmlformats.org/officeDocument/2006/relationships/image" Target="../media/image311.jpeg"/><Relationship Id="rId28" Type="http://schemas.microsoft.com/office/2007/relationships/hdphoto" Target="../media/hdphoto160.wdp"/><Relationship Id="rId29" Type="http://schemas.openxmlformats.org/officeDocument/2006/relationships/image" Target="../media/image3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jpeg"/><Relationship Id="rId3" Type="http://schemas.openxmlformats.org/officeDocument/2006/relationships/image" Target="../media/image297.jpeg"/><Relationship Id="rId4" Type="http://schemas.openxmlformats.org/officeDocument/2006/relationships/image" Target="../media/image298.jpeg"/><Relationship Id="rId5" Type="http://schemas.openxmlformats.org/officeDocument/2006/relationships/image" Target="../media/image299.jpeg"/><Relationship Id="rId30" Type="http://schemas.microsoft.com/office/2007/relationships/hdphoto" Target="../media/hdphoto161.wdp"/><Relationship Id="rId31" Type="http://schemas.openxmlformats.org/officeDocument/2006/relationships/image" Target="../media/image313.jpeg"/><Relationship Id="rId32" Type="http://schemas.microsoft.com/office/2007/relationships/hdphoto" Target="../media/hdphoto162.wdp"/><Relationship Id="rId9" Type="http://schemas.openxmlformats.org/officeDocument/2006/relationships/image" Target="../media/image302.jpeg"/><Relationship Id="rId6" Type="http://schemas.openxmlformats.org/officeDocument/2006/relationships/image" Target="../media/image300.jpeg"/><Relationship Id="rId7" Type="http://schemas.openxmlformats.org/officeDocument/2006/relationships/image" Target="../media/image301.jpeg"/><Relationship Id="rId8" Type="http://schemas.microsoft.com/office/2007/relationships/hdphoto" Target="../media/hdphoto150.wdp"/><Relationship Id="rId33" Type="http://schemas.openxmlformats.org/officeDocument/2006/relationships/image" Target="../media/image314.jpeg"/><Relationship Id="rId34" Type="http://schemas.microsoft.com/office/2007/relationships/hdphoto" Target="../media/hdphoto163.wdp"/><Relationship Id="rId35" Type="http://schemas.openxmlformats.org/officeDocument/2006/relationships/image" Target="../media/image315.jpeg"/><Relationship Id="rId36" Type="http://schemas.microsoft.com/office/2007/relationships/hdphoto" Target="../media/hdphoto164.wdp"/><Relationship Id="rId10" Type="http://schemas.microsoft.com/office/2007/relationships/hdphoto" Target="../media/hdphoto151.wdp"/><Relationship Id="rId11" Type="http://schemas.openxmlformats.org/officeDocument/2006/relationships/image" Target="../media/image303.jpeg"/><Relationship Id="rId12" Type="http://schemas.microsoft.com/office/2007/relationships/hdphoto" Target="../media/hdphoto152.wdp"/><Relationship Id="rId13" Type="http://schemas.openxmlformats.org/officeDocument/2006/relationships/image" Target="../media/image304.jpeg"/><Relationship Id="rId14" Type="http://schemas.microsoft.com/office/2007/relationships/hdphoto" Target="../media/hdphoto153.wdp"/><Relationship Id="rId15" Type="http://schemas.openxmlformats.org/officeDocument/2006/relationships/image" Target="../media/image305.jpeg"/><Relationship Id="rId16" Type="http://schemas.microsoft.com/office/2007/relationships/hdphoto" Target="../media/hdphoto154.wdp"/><Relationship Id="rId17" Type="http://schemas.openxmlformats.org/officeDocument/2006/relationships/image" Target="../media/image306.jpeg"/><Relationship Id="rId18" Type="http://schemas.microsoft.com/office/2007/relationships/hdphoto" Target="../media/hdphoto155.wdp"/><Relationship Id="rId19" Type="http://schemas.openxmlformats.org/officeDocument/2006/relationships/image" Target="../media/image30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2.jpeg"/><Relationship Id="rId20" Type="http://schemas.openxmlformats.org/officeDocument/2006/relationships/image" Target="../media/image329.jpeg"/><Relationship Id="rId21" Type="http://schemas.openxmlformats.org/officeDocument/2006/relationships/image" Target="../media/image330.jpeg"/><Relationship Id="rId22" Type="http://schemas.openxmlformats.org/officeDocument/2006/relationships/image" Target="../media/image331.jpeg"/><Relationship Id="rId23" Type="http://schemas.microsoft.com/office/2007/relationships/hdphoto" Target="../media/hdphoto170.wdp"/><Relationship Id="rId24" Type="http://schemas.openxmlformats.org/officeDocument/2006/relationships/image" Target="../media/image332.jpeg"/><Relationship Id="rId25" Type="http://schemas.microsoft.com/office/2007/relationships/hdphoto" Target="../media/hdphoto171.wdp"/><Relationship Id="rId26" Type="http://schemas.openxmlformats.org/officeDocument/2006/relationships/image" Target="../media/image333.jpeg"/><Relationship Id="rId27" Type="http://schemas.openxmlformats.org/officeDocument/2006/relationships/image" Target="../media/image334.jpeg"/><Relationship Id="rId28" Type="http://schemas.openxmlformats.org/officeDocument/2006/relationships/image" Target="../media/image335.jpeg"/><Relationship Id="rId10" Type="http://schemas.microsoft.com/office/2007/relationships/hdphoto" Target="../media/hdphoto166.wdp"/><Relationship Id="rId11" Type="http://schemas.openxmlformats.org/officeDocument/2006/relationships/image" Target="../media/image323.jpeg"/><Relationship Id="rId12" Type="http://schemas.microsoft.com/office/2007/relationships/hdphoto" Target="../media/hdphoto167.wdp"/><Relationship Id="rId13" Type="http://schemas.openxmlformats.org/officeDocument/2006/relationships/image" Target="../media/image324.jpeg"/><Relationship Id="rId14" Type="http://schemas.microsoft.com/office/2007/relationships/hdphoto" Target="../media/hdphoto168.wdp"/><Relationship Id="rId15" Type="http://schemas.openxmlformats.org/officeDocument/2006/relationships/image" Target="../media/image325.jpeg"/><Relationship Id="rId16" Type="http://schemas.microsoft.com/office/2007/relationships/hdphoto" Target="../media/hdphoto169.wdp"/><Relationship Id="rId17" Type="http://schemas.openxmlformats.org/officeDocument/2006/relationships/image" Target="../media/image326.jpeg"/><Relationship Id="rId18" Type="http://schemas.openxmlformats.org/officeDocument/2006/relationships/image" Target="../media/image327.jpeg"/><Relationship Id="rId19" Type="http://schemas.openxmlformats.org/officeDocument/2006/relationships/image" Target="../media/image3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jpeg"/><Relationship Id="rId3" Type="http://schemas.openxmlformats.org/officeDocument/2006/relationships/image" Target="../media/image317.jpeg"/><Relationship Id="rId4" Type="http://schemas.openxmlformats.org/officeDocument/2006/relationships/image" Target="../media/image318.jpeg"/><Relationship Id="rId5" Type="http://schemas.openxmlformats.org/officeDocument/2006/relationships/image" Target="../media/image319.jpeg"/><Relationship Id="rId6" Type="http://schemas.openxmlformats.org/officeDocument/2006/relationships/image" Target="../media/image320.jpeg"/><Relationship Id="rId7" Type="http://schemas.openxmlformats.org/officeDocument/2006/relationships/image" Target="../media/image321.jpeg"/><Relationship Id="rId8" Type="http://schemas.microsoft.com/office/2007/relationships/hdphoto" Target="../media/hdphoto165.wdp"/></Relationships>
</file>

<file path=ppt/slides/_rels/slide18.xml.rels><?xml version="1.0" encoding="UTF-8" standalone="yes"?>
<Relationships xmlns="http://schemas.openxmlformats.org/package/2006/relationships"><Relationship Id="rId20" Type="http://schemas.microsoft.com/office/2007/relationships/hdphoto" Target="../media/hdphoto178.wdp"/><Relationship Id="rId21" Type="http://schemas.openxmlformats.org/officeDocument/2006/relationships/image" Target="../media/image348.jpeg"/><Relationship Id="rId22" Type="http://schemas.microsoft.com/office/2007/relationships/hdphoto" Target="../media/hdphoto179.wdp"/><Relationship Id="rId23" Type="http://schemas.openxmlformats.org/officeDocument/2006/relationships/image" Target="../media/image349.jpeg"/><Relationship Id="rId24" Type="http://schemas.microsoft.com/office/2007/relationships/hdphoto" Target="../media/hdphoto180.wdp"/><Relationship Id="rId25" Type="http://schemas.openxmlformats.org/officeDocument/2006/relationships/image" Target="../media/image350.jpeg"/><Relationship Id="rId26" Type="http://schemas.microsoft.com/office/2007/relationships/hdphoto" Target="../media/hdphoto181.wdp"/><Relationship Id="rId27" Type="http://schemas.openxmlformats.org/officeDocument/2006/relationships/image" Target="../media/image351.jpeg"/><Relationship Id="rId28" Type="http://schemas.microsoft.com/office/2007/relationships/hdphoto" Target="../media/hdphoto182.wdp"/><Relationship Id="rId29" Type="http://schemas.openxmlformats.org/officeDocument/2006/relationships/image" Target="../media/image3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jpeg"/><Relationship Id="rId3" Type="http://schemas.openxmlformats.org/officeDocument/2006/relationships/image" Target="../media/image337.jpeg"/><Relationship Id="rId4" Type="http://schemas.openxmlformats.org/officeDocument/2006/relationships/image" Target="../media/image338.jpeg"/><Relationship Id="rId5" Type="http://schemas.openxmlformats.org/officeDocument/2006/relationships/image" Target="../media/image339.jpeg"/><Relationship Id="rId30" Type="http://schemas.microsoft.com/office/2007/relationships/hdphoto" Target="../media/hdphoto183.wdp"/><Relationship Id="rId31" Type="http://schemas.openxmlformats.org/officeDocument/2006/relationships/image" Target="../media/image353.jpeg"/><Relationship Id="rId32" Type="http://schemas.microsoft.com/office/2007/relationships/hdphoto" Target="../media/hdphoto184.wdp"/><Relationship Id="rId9" Type="http://schemas.openxmlformats.org/officeDocument/2006/relationships/image" Target="../media/image342.jpeg"/><Relationship Id="rId6" Type="http://schemas.openxmlformats.org/officeDocument/2006/relationships/image" Target="../media/image340.jpeg"/><Relationship Id="rId7" Type="http://schemas.openxmlformats.org/officeDocument/2006/relationships/image" Target="../media/image341.jpeg"/><Relationship Id="rId8" Type="http://schemas.microsoft.com/office/2007/relationships/hdphoto" Target="../media/hdphoto172.wdp"/><Relationship Id="rId33" Type="http://schemas.openxmlformats.org/officeDocument/2006/relationships/image" Target="../media/image354.jpeg"/><Relationship Id="rId34" Type="http://schemas.microsoft.com/office/2007/relationships/hdphoto" Target="../media/hdphoto185.wdp"/><Relationship Id="rId35" Type="http://schemas.openxmlformats.org/officeDocument/2006/relationships/image" Target="../media/image355.jpeg"/><Relationship Id="rId36" Type="http://schemas.microsoft.com/office/2007/relationships/hdphoto" Target="../media/hdphoto186.wdp"/><Relationship Id="rId10" Type="http://schemas.microsoft.com/office/2007/relationships/hdphoto" Target="../media/hdphoto173.wdp"/><Relationship Id="rId11" Type="http://schemas.openxmlformats.org/officeDocument/2006/relationships/image" Target="../media/image343.jpeg"/><Relationship Id="rId12" Type="http://schemas.microsoft.com/office/2007/relationships/hdphoto" Target="../media/hdphoto174.wdp"/><Relationship Id="rId13" Type="http://schemas.openxmlformats.org/officeDocument/2006/relationships/image" Target="../media/image344.jpeg"/><Relationship Id="rId14" Type="http://schemas.microsoft.com/office/2007/relationships/hdphoto" Target="../media/hdphoto175.wdp"/><Relationship Id="rId15" Type="http://schemas.openxmlformats.org/officeDocument/2006/relationships/image" Target="../media/image345.jpeg"/><Relationship Id="rId16" Type="http://schemas.microsoft.com/office/2007/relationships/hdphoto" Target="../media/hdphoto176.wdp"/><Relationship Id="rId17" Type="http://schemas.openxmlformats.org/officeDocument/2006/relationships/image" Target="../media/image346.jpeg"/><Relationship Id="rId18" Type="http://schemas.microsoft.com/office/2007/relationships/hdphoto" Target="../media/hdphoto177.wdp"/><Relationship Id="rId19" Type="http://schemas.openxmlformats.org/officeDocument/2006/relationships/image" Target="../media/image347.jpeg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65.jpeg"/><Relationship Id="rId21" Type="http://schemas.microsoft.com/office/2007/relationships/hdphoto" Target="../media/hdphoto196.wdp"/><Relationship Id="rId22" Type="http://schemas.openxmlformats.org/officeDocument/2006/relationships/image" Target="../media/image366.jpeg"/><Relationship Id="rId23" Type="http://schemas.microsoft.com/office/2007/relationships/hdphoto" Target="../media/hdphoto197.wdp"/><Relationship Id="rId24" Type="http://schemas.openxmlformats.org/officeDocument/2006/relationships/image" Target="../media/image367.jpeg"/><Relationship Id="rId25" Type="http://schemas.microsoft.com/office/2007/relationships/hdphoto" Target="../media/hdphoto198.wdp"/><Relationship Id="rId26" Type="http://schemas.openxmlformats.org/officeDocument/2006/relationships/image" Target="../media/image368.jpeg"/><Relationship Id="rId27" Type="http://schemas.microsoft.com/office/2007/relationships/hdphoto" Target="../media/hdphoto199.wdp"/><Relationship Id="rId28" Type="http://schemas.openxmlformats.org/officeDocument/2006/relationships/image" Target="../media/image369.jpeg"/><Relationship Id="rId29" Type="http://schemas.microsoft.com/office/2007/relationships/hdphoto" Target="../media/hdphoto20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6.jpeg"/><Relationship Id="rId3" Type="http://schemas.microsoft.com/office/2007/relationships/hdphoto" Target="../media/hdphoto187.wdp"/><Relationship Id="rId4" Type="http://schemas.openxmlformats.org/officeDocument/2006/relationships/image" Target="../media/image357.jpeg"/><Relationship Id="rId5" Type="http://schemas.microsoft.com/office/2007/relationships/hdphoto" Target="../media/hdphoto188.wdp"/><Relationship Id="rId30" Type="http://schemas.openxmlformats.org/officeDocument/2006/relationships/image" Target="../media/image370.jpeg"/><Relationship Id="rId31" Type="http://schemas.microsoft.com/office/2007/relationships/hdphoto" Target="../media/hdphoto201.wdp"/><Relationship Id="rId32" Type="http://schemas.openxmlformats.org/officeDocument/2006/relationships/image" Target="../media/image371.jpeg"/><Relationship Id="rId9" Type="http://schemas.microsoft.com/office/2007/relationships/hdphoto" Target="../media/hdphoto190.wdp"/><Relationship Id="rId6" Type="http://schemas.openxmlformats.org/officeDocument/2006/relationships/image" Target="../media/image358.jpeg"/><Relationship Id="rId7" Type="http://schemas.microsoft.com/office/2007/relationships/hdphoto" Target="../media/hdphoto189.wdp"/><Relationship Id="rId8" Type="http://schemas.openxmlformats.org/officeDocument/2006/relationships/image" Target="../media/image359.jpeg"/><Relationship Id="rId33" Type="http://schemas.microsoft.com/office/2007/relationships/hdphoto" Target="../media/hdphoto202.wdp"/><Relationship Id="rId34" Type="http://schemas.openxmlformats.org/officeDocument/2006/relationships/image" Target="../media/image372.jpeg"/><Relationship Id="rId35" Type="http://schemas.microsoft.com/office/2007/relationships/hdphoto" Target="../media/hdphoto203.wdp"/><Relationship Id="rId36" Type="http://schemas.openxmlformats.org/officeDocument/2006/relationships/image" Target="../media/image373.jpeg"/><Relationship Id="rId10" Type="http://schemas.openxmlformats.org/officeDocument/2006/relationships/image" Target="../media/image360.jpeg"/><Relationship Id="rId11" Type="http://schemas.microsoft.com/office/2007/relationships/hdphoto" Target="../media/hdphoto191.wdp"/><Relationship Id="rId12" Type="http://schemas.openxmlformats.org/officeDocument/2006/relationships/image" Target="../media/image361.jpeg"/><Relationship Id="rId13" Type="http://schemas.microsoft.com/office/2007/relationships/hdphoto" Target="../media/hdphoto192.wdp"/><Relationship Id="rId14" Type="http://schemas.openxmlformats.org/officeDocument/2006/relationships/image" Target="../media/image362.jpeg"/><Relationship Id="rId15" Type="http://schemas.microsoft.com/office/2007/relationships/hdphoto" Target="../media/hdphoto193.wdp"/><Relationship Id="rId16" Type="http://schemas.openxmlformats.org/officeDocument/2006/relationships/image" Target="../media/image363.jpeg"/><Relationship Id="rId17" Type="http://schemas.microsoft.com/office/2007/relationships/hdphoto" Target="../media/hdphoto194.wdp"/><Relationship Id="rId18" Type="http://schemas.openxmlformats.org/officeDocument/2006/relationships/image" Target="../media/image364.jpeg"/><Relationship Id="rId19" Type="http://schemas.microsoft.com/office/2007/relationships/hdphoto" Target="../media/hdphoto195.wdp"/><Relationship Id="rId37" Type="http://schemas.microsoft.com/office/2007/relationships/hdphoto" Target="../media/hdphoto204.wdp"/><Relationship Id="rId38" Type="http://schemas.openxmlformats.org/officeDocument/2006/relationships/image" Target="../media/image374.jpeg"/><Relationship Id="rId39" Type="http://schemas.microsoft.com/office/2007/relationships/hdphoto" Target="../media/hdphoto205.wdp"/><Relationship Id="rId40" Type="http://schemas.openxmlformats.org/officeDocument/2006/relationships/image" Target="../media/image375.jpeg"/><Relationship Id="rId41" Type="http://schemas.microsoft.com/office/2007/relationships/hdphoto" Target="../media/hdphoto206.wdp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14.wdp"/><Relationship Id="rId20" Type="http://schemas.openxmlformats.org/officeDocument/2006/relationships/image" Target="../media/image33.jpeg"/><Relationship Id="rId21" Type="http://schemas.microsoft.com/office/2007/relationships/hdphoto" Target="../media/hdphoto15.wdp"/><Relationship Id="rId22" Type="http://schemas.openxmlformats.org/officeDocument/2006/relationships/image" Target="../media/image34.jpeg"/><Relationship Id="rId23" Type="http://schemas.microsoft.com/office/2007/relationships/hdphoto" Target="../media/hdphoto16.wdp"/><Relationship Id="rId24" Type="http://schemas.openxmlformats.org/officeDocument/2006/relationships/image" Target="../media/image35.jpeg"/><Relationship Id="rId25" Type="http://schemas.microsoft.com/office/2007/relationships/hdphoto" Target="../media/hdphoto17.wdp"/><Relationship Id="rId26" Type="http://schemas.openxmlformats.org/officeDocument/2006/relationships/image" Target="../media/image36.jpeg"/><Relationship Id="rId27" Type="http://schemas.microsoft.com/office/2007/relationships/hdphoto" Target="../media/hdphoto18.wdp"/><Relationship Id="rId28" Type="http://schemas.openxmlformats.org/officeDocument/2006/relationships/image" Target="../media/image37.jpeg"/><Relationship Id="rId29" Type="http://schemas.microsoft.com/office/2007/relationships/hdphoto" Target="../media/hdphoto19.wdp"/><Relationship Id="rId10" Type="http://schemas.openxmlformats.org/officeDocument/2006/relationships/image" Target="../media/image23.jpeg"/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3" Type="http://schemas.openxmlformats.org/officeDocument/2006/relationships/image" Target="../media/image26.jpeg"/><Relationship Id="rId14" Type="http://schemas.openxmlformats.org/officeDocument/2006/relationships/image" Target="../media/image27.jpeg"/><Relationship Id="rId15" Type="http://schemas.openxmlformats.org/officeDocument/2006/relationships/image" Target="../media/image28.jpeg"/><Relationship Id="rId16" Type="http://schemas.openxmlformats.org/officeDocument/2006/relationships/image" Target="../media/image29.jpeg"/><Relationship Id="rId17" Type="http://schemas.openxmlformats.org/officeDocument/2006/relationships/image" Target="../media/image30.jpeg"/><Relationship Id="rId18" Type="http://schemas.openxmlformats.org/officeDocument/2006/relationships/image" Target="../media/image31.jpeg"/><Relationship Id="rId1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11.wdp"/><Relationship Id="rId4" Type="http://schemas.openxmlformats.org/officeDocument/2006/relationships/image" Target="../media/image20.jpeg"/><Relationship Id="rId5" Type="http://schemas.microsoft.com/office/2007/relationships/hdphoto" Target="../media/hdphoto12.wdp"/><Relationship Id="rId6" Type="http://schemas.openxmlformats.org/officeDocument/2006/relationships/image" Target="../media/image21.jpeg"/><Relationship Id="rId7" Type="http://schemas.microsoft.com/office/2007/relationships/hdphoto" Target="../media/hdphoto13.wdp"/><Relationship Id="rId8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hdphoto210.wdp"/><Relationship Id="rId20" Type="http://schemas.openxmlformats.org/officeDocument/2006/relationships/image" Target="../media/image389.jpeg"/><Relationship Id="rId21" Type="http://schemas.openxmlformats.org/officeDocument/2006/relationships/image" Target="../media/image390.jpeg"/><Relationship Id="rId22" Type="http://schemas.openxmlformats.org/officeDocument/2006/relationships/image" Target="../media/image391.jpeg"/><Relationship Id="rId23" Type="http://schemas.microsoft.com/office/2007/relationships/hdphoto" Target="../media/hdphoto212.wdp"/><Relationship Id="rId24" Type="http://schemas.openxmlformats.org/officeDocument/2006/relationships/image" Target="../media/image392.jpeg"/><Relationship Id="rId25" Type="http://schemas.microsoft.com/office/2007/relationships/hdphoto" Target="../media/hdphoto213.wdp"/><Relationship Id="rId26" Type="http://schemas.openxmlformats.org/officeDocument/2006/relationships/image" Target="../media/image393.jpeg"/><Relationship Id="rId27" Type="http://schemas.microsoft.com/office/2007/relationships/hdphoto" Target="../media/hdphoto214.wdp"/><Relationship Id="rId28" Type="http://schemas.openxmlformats.org/officeDocument/2006/relationships/image" Target="../media/image394.jpeg"/><Relationship Id="rId29" Type="http://schemas.openxmlformats.org/officeDocument/2006/relationships/image" Target="../media/image395.jpeg"/><Relationship Id="rId10" Type="http://schemas.openxmlformats.org/officeDocument/2006/relationships/image" Target="../media/image380.jpeg"/><Relationship Id="rId11" Type="http://schemas.microsoft.com/office/2007/relationships/hdphoto" Target="../media/hdphoto211.wdp"/><Relationship Id="rId12" Type="http://schemas.openxmlformats.org/officeDocument/2006/relationships/image" Target="../media/image381.jpeg"/><Relationship Id="rId13" Type="http://schemas.openxmlformats.org/officeDocument/2006/relationships/image" Target="../media/image382.jpeg"/><Relationship Id="rId14" Type="http://schemas.openxmlformats.org/officeDocument/2006/relationships/image" Target="../media/image383.jpeg"/><Relationship Id="rId15" Type="http://schemas.openxmlformats.org/officeDocument/2006/relationships/image" Target="../media/image384.jpeg"/><Relationship Id="rId16" Type="http://schemas.openxmlformats.org/officeDocument/2006/relationships/image" Target="../media/image385.jpeg"/><Relationship Id="rId17" Type="http://schemas.openxmlformats.org/officeDocument/2006/relationships/image" Target="../media/image386.jpeg"/><Relationship Id="rId18" Type="http://schemas.openxmlformats.org/officeDocument/2006/relationships/image" Target="../media/image387.jpeg"/><Relationship Id="rId19" Type="http://schemas.openxmlformats.org/officeDocument/2006/relationships/image" Target="../media/image3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6.jpeg"/><Relationship Id="rId3" Type="http://schemas.microsoft.com/office/2007/relationships/hdphoto" Target="../media/hdphoto207.wdp"/><Relationship Id="rId4" Type="http://schemas.openxmlformats.org/officeDocument/2006/relationships/image" Target="../media/image377.jpeg"/><Relationship Id="rId5" Type="http://schemas.microsoft.com/office/2007/relationships/hdphoto" Target="../media/hdphoto208.wdp"/><Relationship Id="rId6" Type="http://schemas.openxmlformats.org/officeDocument/2006/relationships/image" Target="../media/image378.jpeg"/><Relationship Id="rId7" Type="http://schemas.microsoft.com/office/2007/relationships/hdphoto" Target="../media/hdphoto209.wdp"/><Relationship Id="rId8" Type="http://schemas.openxmlformats.org/officeDocument/2006/relationships/image" Target="../media/image379.jpe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hdphoto218.wdp"/><Relationship Id="rId20" Type="http://schemas.microsoft.com/office/2007/relationships/hdphoto" Target="../media/hdphoto221.wdp"/><Relationship Id="rId21" Type="http://schemas.openxmlformats.org/officeDocument/2006/relationships/image" Target="../media/image408.jpeg"/><Relationship Id="rId22" Type="http://schemas.microsoft.com/office/2007/relationships/hdphoto" Target="../media/hdphoto222.wdp"/><Relationship Id="rId23" Type="http://schemas.openxmlformats.org/officeDocument/2006/relationships/image" Target="../media/image409.jpeg"/><Relationship Id="rId24" Type="http://schemas.openxmlformats.org/officeDocument/2006/relationships/image" Target="../media/image410.jpeg"/><Relationship Id="rId25" Type="http://schemas.openxmlformats.org/officeDocument/2006/relationships/image" Target="../media/image411.jpeg"/><Relationship Id="rId26" Type="http://schemas.openxmlformats.org/officeDocument/2006/relationships/image" Target="../media/image412.jpeg"/><Relationship Id="rId27" Type="http://schemas.openxmlformats.org/officeDocument/2006/relationships/image" Target="../media/image413.jpeg"/><Relationship Id="rId28" Type="http://schemas.microsoft.com/office/2007/relationships/hdphoto" Target="../media/hdphoto223.wdp"/><Relationship Id="rId29" Type="http://schemas.openxmlformats.org/officeDocument/2006/relationships/image" Target="../media/image414.jpeg"/><Relationship Id="rId30" Type="http://schemas.microsoft.com/office/2007/relationships/hdphoto" Target="../media/hdphoto224.wdp"/><Relationship Id="rId31" Type="http://schemas.openxmlformats.org/officeDocument/2006/relationships/image" Target="../media/image415.jpeg"/><Relationship Id="rId32" Type="http://schemas.microsoft.com/office/2007/relationships/hdphoto" Target="../media/hdphoto225.wdp"/><Relationship Id="rId10" Type="http://schemas.openxmlformats.org/officeDocument/2006/relationships/image" Target="../media/image400.jpeg"/><Relationship Id="rId11" Type="http://schemas.microsoft.com/office/2007/relationships/hdphoto" Target="../media/hdphoto219.wdp"/><Relationship Id="rId12" Type="http://schemas.openxmlformats.org/officeDocument/2006/relationships/image" Target="../media/image401.jpeg"/><Relationship Id="rId13" Type="http://schemas.openxmlformats.org/officeDocument/2006/relationships/image" Target="../media/image402.jpeg"/><Relationship Id="rId14" Type="http://schemas.openxmlformats.org/officeDocument/2006/relationships/image" Target="../media/image403.jpeg"/><Relationship Id="rId15" Type="http://schemas.openxmlformats.org/officeDocument/2006/relationships/image" Target="../media/image404.jpeg"/><Relationship Id="rId16" Type="http://schemas.openxmlformats.org/officeDocument/2006/relationships/image" Target="../media/image405.jpeg"/><Relationship Id="rId17" Type="http://schemas.openxmlformats.org/officeDocument/2006/relationships/image" Target="../media/image406.jpeg"/><Relationship Id="rId18" Type="http://schemas.microsoft.com/office/2007/relationships/hdphoto" Target="../media/hdphoto220.wdp"/><Relationship Id="rId19" Type="http://schemas.openxmlformats.org/officeDocument/2006/relationships/image" Target="../media/image40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6.jpeg"/><Relationship Id="rId3" Type="http://schemas.microsoft.com/office/2007/relationships/hdphoto" Target="../media/hdphoto215.wdp"/><Relationship Id="rId4" Type="http://schemas.openxmlformats.org/officeDocument/2006/relationships/image" Target="../media/image397.jpeg"/><Relationship Id="rId5" Type="http://schemas.microsoft.com/office/2007/relationships/hdphoto" Target="../media/hdphoto216.wdp"/><Relationship Id="rId6" Type="http://schemas.openxmlformats.org/officeDocument/2006/relationships/image" Target="../media/image398.jpeg"/><Relationship Id="rId7" Type="http://schemas.microsoft.com/office/2007/relationships/hdphoto" Target="../media/hdphoto217.wdp"/><Relationship Id="rId8" Type="http://schemas.openxmlformats.org/officeDocument/2006/relationships/image" Target="../media/image399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3.jpeg"/><Relationship Id="rId20" Type="http://schemas.microsoft.com/office/2007/relationships/hdphoto" Target="../media/hdphoto230.wdp"/><Relationship Id="rId21" Type="http://schemas.openxmlformats.org/officeDocument/2006/relationships/image" Target="../media/image430.jpeg"/><Relationship Id="rId22" Type="http://schemas.openxmlformats.org/officeDocument/2006/relationships/image" Target="../media/image431.jpeg"/><Relationship Id="rId23" Type="http://schemas.microsoft.com/office/2007/relationships/hdphoto" Target="../media/hdphoto231.wdp"/><Relationship Id="rId24" Type="http://schemas.openxmlformats.org/officeDocument/2006/relationships/image" Target="../media/image432.jpeg"/><Relationship Id="rId25" Type="http://schemas.microsoft.com/office/2007/relationships/hdphoto" Target="../media/hdphoto232.wdp"/><Relationship Id="rId26" Type="http://schemas.openxmlformats.org/officeDocument/2006/relationships/image" Target="../media/image433.jpeg"/><Relationship Id="rId27" Type="http://schemas.openxmlformats.org/officeDocument/2006/relationships/image" Target="../media/image434.jpeg"/><Relationship Id="rId28" Type="http://schemas.openxmlformats.org/officeDocument/2006/relationships/image" Target="../media/image435.jpeg"/><Relationship Id="rId10" Type="http://schemas.openxmlformats.org/officeDocument/2006/relationships/image" Target="../media/image424.jpeg"/><Relationship Id="rId11" Type="http://schemas.openxmlformats.org/officeDocument/2006/relationships/image" Target="../media/image425.jpeg"/><Relationship Id="rId12" Type="http://schemas.microsoft.com/office/2007/relationships/hdphoto" Target="../media/hdphoto226.wdp"/><Relationship Id="rId13" Type="http://schemas.openxmlformats.org/officeDocument/2006/relationships/image" Target="../media/image426.jpeg"/><Relationship Id="rId14" Type="http://schemas.microsoft.com/office/2007/relationships/hdphoto" Target="../media/hdphoto227.wdp"/><Relationship Id="rId15" Type="http://schemas.openxmlformats.org/officeDocument/2006/relationships/image" Target="../media/image427.jpeg"/><Relationship Id="rId16" Type="http://schemas.microsoft.com/office/2007/relationships/hdphoto" Target="../media/hdphoto228.wdp"/><Relationship Id="rId17" Type="http://schemas.openxmlformats.org/officeDocument/2006/relationships/image" Target="../media/image428.jpeg"/><Relationship Id="rId18" Type="http://schemas.microsoft.com/office/2007/relationships/hdphoto" Target="../media/hdphoto229.wdp"/><Relationship Id="rId19" Type="http://schemas.openxmlformats.org/officeDocument/2006/relationships/image" Target="../media/image4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6.jpeg"/><Relationship Id="rId3" Type="http://schemas.openxmlformats.org/officeDocument/2006/relationships/image" Target="../media/image417.jpeg"/><Relationship Id="rId4" Type="http://schemas.openxmlformats.org/officeDocument/2006/relationships/image" Target="../media/image418.jpeg"/><Relationship Id="rId5" Type="http://schemas.openxmlformats.org/officeDocument/2006/relationships/image" Target="../media/image419.jpeg"/><Relationship Id="rId6" Type="http://schemas.openxmlformats.org/officeDocument/2006/relationships/image" Target="../media/image420.jpeg"/><Relationship Id="rId7" Type="http://schemas.openxmlformats.org/officeDocument/2006/relationships/image" Target="../media/image421.jpeg"/><Relationship Id="rId8" Type="http://schemas.openxmlformats.org/officeDocument/2006/relationships/image" Target="../media/image422.jpeg"/></Relationships>
</file>

<file path=ppt/slides/_rels/slide2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45.jpeg"/><Relationship Id="rId21" Type="http://schemas.microsoft.com/office/2007/relationships/hdphoto" Target="../media/hdphoto242.wdp"/><Relationship Id="rId22" Type="http://schemas.openxmlformats.org/officeDocument/2006/relationships/image" Target="../media/image446.jpeg"/><Relationship Id="rId23" Type="http://schemas.microsoft.com/office/2007/relationships/hdphoto" Target="../media/hdphoto243.wdp"/><Relationship Id="rId24" Type="http://schemas.openxmlformats.org/officeDocument/2006/relationships/image" Target="../media/image447.jpeg"/><Relationship Id="rId25" Type="http://schemas.microsoft.com/office/2007/relationships/hdphoto" Target="../media/hdphoto244.wdp"/><Relationship Id="rId26" Type="http://schemas.openxmlformats.org/officeDocument/2006/relationships/image" Target="../media/image448.jpeg"/><Relationship Id="rId27" Type="http://schemas.microsoft.com/office/2007/relationships/hdphoto" Target="../media/hdphoto245.wdp"/><Relationship Id="rId28" Type="http://schemas.openxmlformats.org/officeDocument/2006/relationships/image" Target="../media/image449.jpeg"/><Relationship Id="rId29" Type="http://schemas.microsoft.com/office/2007/relationships/hdphoto" Target="../media/hdphoto24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6.jpeg"/><Relationship Id="rId3" Type="http://schemas.microsoft.com/office/2007/relationships/hdphoto" Target="../media/hdphoto233.wdp"/><Relationship Id="rId4" Type="http://schemas.openxmlformats.org/officeDocument/2006/relationships/image" Target="../media/image437.jpeg"/><Relationship Id="rId5" Type="http://schemas.microsoft.com/office/2007/relationships/hdphoto" Target="../media/hdphoto234.wdp"/><Relationship Id="rId30" Type="http://schemas.openxmlformats.org/officeDocument/2006/relationships/image" Target="../media/image450.jpeg"/><Relationship Id="rId31" Type="http://schemas.microsoft.com/office/2007/relationships/hdphoto" Target="../media/hdphoto247.wdp"/><Relationship Id="rId32" Type="http://schemas.openxmlformats.org/officeDocument/2006/relationships/image" Target="../media/image451.jpeg"/><Relationship Id="rId9" Type="http://schemas.microsoft.com/office/2007/relationships/hdphoto" Target="../media/hdphoto236.wdp"/><Relationship Id="rId6" Type="http://schemas.openxmlformats.org/officeDocument/2006/relationships/image" Target="../media/image438.jpeg"/><Relationship Id="rId7" Type="http://schemas.microsoft.com/office/2007/relationships/hdphoto" Target="../media/hdphoto235.wdp"/><Relationship Id="rId8" Type="http://schemas.openxmlformats.org/officeDocument/2006/relationships/image" Target="../media/image439.jpeg"/><Relationship Id="rId33" Type="http://schemas.microsoft.com/office/2007/relationships/hdphoto" Target="../media/hdphoto248.wdp"/><Relationship Id="rId34" Type="http://schemas.openxmlformats.org/officeDocument/2006/relationships/image" Target="../media/image452.jpeg"/><Relationship Id="rId35" Type="http://schemas.microsoft.com/office/2007/relationships/hdphoto" Target="../media/hdphoto249.wdp"/><Relationship Id="rId36" Type="http://schemas.openxmlformats.org/officeDocument/2006/relationships/image" Target="../media/image453.jpeg"/><Relationship Id="rId10" Type="http://schemas.openxmlformats.org/officeDocument/2006/relationships/image" Target="../media/image440.jpeg"/><Relationship Id="rId11" Type="http://schemas.microsoft.com/office/2007/relationships/hdphoto" Target="../media/hdphoto237.wdp"/><Relationship Id="rId12" Type="http://schemas.openxmlformats.org/officeDocument/2006/relationships/image" Target="../media/image441.jpeg"/><Relationship Id="rId13" Type="http://schemas.microsoft.com/office/2007/relationships/hdphoto" Target="../media/hdphoto238.wdp"/><Relationship Id="rId14" Type="http://schemas.openxmlformats.org/officeDocument/2006/relationships/image" Target="../media/image442.jpeg"/><Relationship Id="rId15" Type="http://schemas.microsoft.com/office/2007/relationships/hdphoto" Target="../media/hdphoto239.wdp"/><Relationship Id="rId16" Type="http://schemas.openxmlformats.org/officeDocument/2006/relationships/image" Target="../media/image443.jpeg"/><Relationship Id="rId17" Type="http://schemas.microsoft.com/office/2007/relationships/hdphoto" Target="../media/hdphoto240.wdp"/><Relationship Id="rId18" Type="http://schemas.openxmlformats.org/officeDocument/2006/relationships/image" Target="../media/image444.jpeg"/><Relationship Id="rId19" Type="http://schemas.microsoft.com/office/2007/relationships/hdphoto" Target="../media/hdphoto241.wdp"/><Relationship Id="rId37" Type="http://schemas.microsoft.com/office/2007/relationships/hdphoto" Target="../media/hdphoto250.wdp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hdphoto" Target="../media/hdphoto251.wdp"/><Relationship Id="rId20" Type="http://schemas.openxmlformats.org/officeDocument/2006/relationships/image" Target="../media/image467.jpeg"/><Relationship Id="rId21" Type="http://schemas.openxmlformats.org/officeDocument/2006/relationships/image" Target="../media/image468.jpeg"/><Relationship Id="rId22" Type="http://schemas.openxmlformats.org/officeDocument/2006/relationships/image" Target="../media/image469.jpeg"/><Relationship Id="rId23" Type="http://schemas.openxmlformats.org/officeDocument/2006/relationships/image" Target="../media/image470.jpeg"/><Relationship Id="rId24" Type="http://schemas.openxmlformats.org/officeDocument/2006/relationships/image" Target="../media/image471.jpeg"/><Relationship Id="rId25" Type="http://schemas.microsoft.com/office/2007/relationships/hdphoto" Target="../media/hdphoto256.wdp"/><Relationship Id="rId26" Type="http://schemas.openxmlformats.org/officeDocument/2006/relationships/image" Target="../media/image472.jpeg"/><Relationship Id="rId27" Type="http://schemas.microsoft.com/office/2007/relationships/hdphoto" Target="../media/hdphoto257.wdp"/><Relationship Id="rId28" Type="http://schemas.openxmlformats.org/officeDocument/2006/relationships/image" Target="../media/image473.jpeg"/><Relationship Id="rId29" Type="http://schemas.openxmlformats.org/officeDocument/2006/relationships/image" Target="../media/image474.jpeg"/><Relationship Id="rId10" Type="http://schemas.openxmlformats.org/officeDocument/2006/relationships/image" Target="../media/image461.jpeg"/><Relationship Id="rId11" Type="http://schemas.microsoft.com/office/2007/relationships/hdphoto" Target="../media/hdphoto252.wdp"/><Relationship Id="rId12" Type="http://schemas.openxmlformats.org/officeDocument/2006/relationships/image" Target="../media/image462.jpeg"/><Relationship Id="rId13" Type="http://schemas.microsoft.com/office/2007/relationships/hdphoto" Target="../media/hdphoto253.wdp"/><Relationship Id="rId14" Type="http://schemas.openxmlformats.org/officeDocument/2006/relationships/image" Target="../media/image463.jpeg"/><Relationship Id="rId15" Type="http://schemas.microsoft.com/office/2007/relationships/hdphoto" Target="../media/hdphoto254.wdp"/><Relationship Id="rId16" Type="http://schemas.openxmlformats.org/officeDocument/2006/relationships/image" Target="../media/image464.jpeg"/><Relationship Id="rId17" Type="http://schemas.microsoft.com/office/2007/relationships/hdphoto" Target="../media/hdphoto255.wdp"/><Relationship Id="rId18" Type="http://schemas.openxmlformats.org/officeDocument/2006/relationships/image" Target="../media/image465.jpeg"/><Relationship Id="rId19" Type="http://schemas.openxmlformats.org/officeDocument/2006/relationships/image" Target="../media/image4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4.jpeg"/><Relationship Id="rId3" Type="http://schemas.openxmlformats.org/officeDocument/2006/relationships/image" Target="../media/image455.jpeg"/><Relationship Id="rId4" Type="http://schemas.openxmlformats.org/officeDocument/2006/relationships/image" Target="../media/image456.jpeg"/><Relationship Id="rId5" Type="http://schemas.openxmlformats.org/officeDocument/2006/relationships/image" Target="../media/image457.jpeg"/><Relationship Id="rId6" Type="http://schemas.openxmlformats.org/officeDocument/2006/relationships/image" Target="../media/image458.jpeg"/><Relationship Id="rId7" Type="http://schemas.openxmlformats.org/officeDocument/2006/relationships/image" Target="../media/image459.jpg"/><Relationship Id="rId8" Type="http://schemas.openxmlformats.org/officeDocument/2006/relationships/image" Target="../media/image460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2.jpeg"/><Relationship Id="rId20" Type="http://schemas.openxmlformats.org/officeDocument/2006/relationships/image" Target="../media/image489.jpeg"/><Relationship Id="rId21" Type="http://schemas.openxmlformats.org/officeDocument/2006/relationships/image" Target="../media/image490.jpeg"/><Relationship Id="rId22" Type="http://schemas.openxmlformats.org/officeDocument/2006/relationships/image" Target="../media/image491.jpeg"/><Relationship Id="rId23" Type="http://schemas.openxmlformats.org/officeDocument/2006/relationships/image" Target="../media/image492.jpeg"/><Relationship Id="rId24" Type="http://schemas.openxmlformats.org/officeDocument/2006/relationships/image" Target="../media/image493.jpeg"/><Relationship Id="rId10" Type="http://schemas.openxmlformats.org/officeDocument/2006/relationships/image" Target="../media/image483.jpeg"/><Relationship Id="rId11" Type="http://schemas.openxmlformats.org/officeDocument/2006/relationships/image" Target="../media/image484.jpeg"/><Relationship Id="rId12" Type="http://schemas.openxmlformats.org/officeDocument/2006/relationships/image" Target="../media/image485.jpeg"/><Relationship Id="rId13" Type="http://schemas.microsoft.com/office/2007/relationships/hdphoto" Target="../media/hdphoto258.wdp"/><Relationship Id="rId14" Type="http://schemas.openxmlformats.org/officeDocument/2006/relationships/image" Target="../media/image486.jpeg"/><Relationship Id="rId15" Type="http://schemas.microsoft.com/office/2007/relationships/hdphoto" Target="../media/hdphoto259.wdp"/><Relationship Id="rId16" Type="http://schemas.openxmlformats.org/officeDocument/2006/relationships/image" Target="../media/image487.jpeg"/><Relationship Id="rId17" Type="http://schemas.microsoft.com/office/2007/relationships/hdphoto" Target="../media/hdphoto260.wdp"/><Relationship Id="rId18" Type="http://schemas.openxmlformats.org/officeDocument/2006/relationships/image" Target="../media/image488.jpeg"/><Relationship Id="rId19" Type="http://schemas.microsoft.com/office/2007/relationships/hdphoto" Target="../media/hdphoto26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5.jpeg"/><Relationship Id="rId3" Type="http://schemas.openxmlformats.org/officeDocument/2006/relationships/image" Target="../media/image476.jpeg"/><Relationship Id="rId4" Type="http://schemas.openxmlformats.org/officeDocument/2006/relationships/image" Target="../media/image477.jpeg"/><Relationship Id="rId5" Type="http://schemas.openxmlformats.org/officeDocument/2006/relationships/image" Target="../media/image478.jpeg"/><Relationship Id="rId6" Type="http://schemas.openxmlformats.org/officeDocument/2006/relationships/image" Target="../media/image479.jpeg"/><Relationship Id="rId7" Type="http://schemas.openxmlformats.org/officeDocument/2006/relationships/image" Target="../media/image480.jpeg"/><Relationship Id="rId8" Type="http://schemas.openxmlformats.org/officeDocument/2006/relationships/image" Target="../media/image481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0.jpeg"/><Relationship Id="rId20" Type="http://schemas.openxmlformats.org/officeDocument/2006/relationships/image" Target="../media/image507.jpeg"/><Relationship Id="rId21" Type="http://schemas.openxmlformats.org/officeDocument/2006/relationships/image" Target="../media/image508.jpeg"/><Relationship Id="rId22" Type="http://schemas.openxmlformats.org/officeDocument/2006/relationships/image" Target="../media/image509.jpeg"/><Relationship Id="rId23" Type="http://schemas.microsoft.com/office/2007/relationships/hdphoto" Target="../media/hdphoto267.wdp"/><Relationship Id="rId24" Type="http://schemas.openxmlformats.org/officeDocument/2006/relationships/image" Target="../media/image510.jpeg"/><Relationship Id="rId25" Type="http://schemas.microsoft.com/office/2007/relationships/hdphoto" Target="../media/hdphoto268.wdp"/><Relationship Id="rId26" Type="http://schemas.openxmlformats.org/officeDocument/2006/relationships/image" Target="../media/image511.jpeg"/><Relationship Id="rId27" Type="http://schemas.microsoft.com/office/2007/relationships/hdphoto" Target="../media/hdphoto269.wdp"/><Relationship Id="rId28" Type="http://schemas.openxmlformats.org/officeDocument/2006/relationships/image" Target="../media/image512.jpeg"/><Relationship Id="rId29" Type="http://schemas.microsoft.com/office/2007/relationships/hdphoto" Target="../media/hdphoto270.wdp"/><Relationship Id="rId30" Type="http://schemas.openxmlformats.org/officeDocument/2006/relationships/image" Target="../media/image513.jpeg"/><Relationship Id="rId31" Type="http://schemas.microsoft.com/office/2007/relationships/hdphoto" Target="../media/hdphoto271.wdp"/><Relationship Id="rId10" Type="http://schemas.microsoft.com/office/2007/relationships/hdphoto" Target="../media/hdphoto263.wdp"/><Relationship Id="rId11" Type="http://schemas.openxmlformats.org/officeDocument/2006/relationships/image" Target="../media/image501.jpeg"/><Relationship Id="rId12" Type="http://schemas.microsoft.com/office/2007/relationships/hdphoto" Target="../media/hdphoto264.wdp"/><Relationship Id="rId13" Type="http://schemas.openxmlformats.org/officeDocument/2006/relationships/image" Target="../media/image502.jpeg"/><Relationship Id="rId14" Type="http://schemas.microsoft.com/office/2007/relationships/hdphoto" Target="../media/hdphoto265.wdp"/><Relationship Id="rId15" Type="http://schemas.openxmlformats.org/officeDocument/2006/relationships/image" Target="../media/image503.jpeg"/><Relationship Id="rId16" Type="http://schemas.microsoft.com/office/2007/relationships/hdphoto" Target="../media/hdphoto266.wdp"/><Relationship Id="rId17" Type="http://schemas.openxmlformats.org/officeDocument/2006/relationships/image" Target="../media/image504.jpeg"/><Relationship Id="rId18" Type="http://schemas.openxmlformats.org/officeDocument/2006/relationships/image" Target="../media/image505.jpeg"/><Relationship Id="rId19" Type="http://schemas.openxmlformats.org/officeDocument/2006/relationships/image" Target="../media/image5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4.jpeg"/><Relationship Id="rId3" Type="http://schemas.openxmlformats.org/officeDocument/2006/relationships/image" Target="../media/image495.jpeg"/><Relationship Id="rId4" Type="http://schemas.openxmlformats.org/officeDocument/2006/relationships/image" Target="../media/image496.jpeg"/><Relationship Id="rId5" Type="http://schemas.openxmlformats.org/officeDocument/2006/relationships/image" Target="../media/image497.jpeg"/><Relationship Id="rId6" Type="http://schemas.openxmlformats.org/officeDocument/2006/relationships/image" Target="../media/image498.jpeg"/><Relationship Id="rId7" Type="http://schemas.openxmlformats.org/officeDocument/2006/relationships/image" Target="../media/image499.jpeg"/><Relationship Id="rId8" Type="http://schemas.microsoft.com/office/2007/relationships/hdphoto" Target="../media/hdphoto262.wdp"/></Relationships>
</file>

<file path=ppt/slides/_rels/slide2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23.jpeg"/><Relationship Id="rId21" Type="http://schemas.microsoft.com/office/2007/relationships/hdphoto" Target="../media/hdphoto281.wdp"/><Relationship Id="rId22" Type="http://schemas.openxmlformats.org/officeDocument/2006/relationships/image" Target="../media/image524.jpeg"/><Relationship Id="rId23" Type="http://schemas.microsoft.com/office/2007/relationships/hdphoto" Target="../media/hdphoto282.wdp"/><Relationship Id="rId24" Type="http://schemas.openxmlformats.org/officeDocument/2006/relationships/image" Target="../media/image525.jpeg"/><Relationship Id="rId25" Type="http://schemas.microsoft.com/office/2007/relationships/hdphoto" Target="../media/hdphoto283.wdp"/><Relationship Id="rId26" Type="http://schemas.openxmlformats.org/officeDocument/2006/relationships/image" Target="../media/image526.jpeg"/><Relationship Id="rId27" Type="http://schemas.microsoft.com/office/2007/relationships/hdphoto" Target="../media/hdphoto284.wdp"/><Relationship Id="rId28" Type="http://schemas.openxmlformats.org/officeDocument/2006/relationships/image" Target="../media/image527.jpeg"/><Relationship Id="rId29" Type="http://schemas.microsoft.com/office/2007/relationships/hdphoto" Target="../media/hdphoto28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4.jpeg"/><Relationship Id="rId3" Type="http://schemas.microsoft.com/office/2007/relationships/hdphoto" Target="../media/hdphoto272.wdp"/><Relationship Id="rId4" Type="http://schemas.openxmlformats.org/officeDocument/2006/relationships/image" Target="../media/image515.jpeg"/><Relationship Id="rId5" Type="http://schemas.microsoft.com/office/2007/relationships/hdphoto" Target="../media/hdphoto273.wdp"/><Relationship Id="rId30" Type="http://schemas.openxmlformats.org/officeDocument/2006/relationships/image" Target="../media/image528.jpeg"/><Relationship Id="rId31" Type="http://schemas.microsoft.com/office/2007/relationships/hdphoto" Target="../media/hdphoto286.wdp"/><Relationship Id="rId32" Type="http://schemas.openxmlformats.org/officeDocument/2006/relationships/image" Target="../media/image529.jpeg"/><Relationship Id="rId9" Type="http://schemas.microsoft.com/office/2007/relationships/hdphoto" Target="../media/hdphoto275.wdp"/><Relationship Id="rId6" Type="http://schemas.openxmlformats.org/officeDocument/2006/relationships/image" Target="../media/image516.jpeg"/><Relationship Id="rId7" Type="http://schemas.microsoft.com/office/2007/relationships/hdphoto" Target="../media/hdphoto274.wdp"/><Relationship Id="rId8" Type="http://schemas.openxmlformats.org/officeDocument/2006/relationships/image" Target="../media/image517.jpeg"/><Relationship Id="rId33" Type="http://schemas.openxmlformats.org/officeDocument/2006/relationships/image" Target="../media/image530.jpeg"/><Relationship Id="rId34" Type="http://schemas.openxmlformats.org/officeDocument/2006/relationships/image" Target="../media/image531.jpeg"/><Relationship Id="rId35" Type="http://schemas.openxmlformats.org/officeDocument/2006/relationships/image" Target="../media/image532.jpeg"/><Relationship Id="rId36" Type="http://schemas.openxmlformats.org/officeDocument/2006/relationships/image" Target="../media/image533.jpeg"/><Relationship Id="rId10" Type="http://schemas.openxmlformats.org/officeDocument/2006/relationships/image" Target="../media/image518.jpeg"/><Relationship Id="rId11" Type="http://schemas.microsoft.com/office/2007/relationships/hdphoto" Target="../media/hdphoto276.wdp"/><Relationship Id="rId12" Type="http://schemas.openxmlformats.org/officeDocument/2006/relationships/image" Target="../media/image519.jpeg"/><Relationship Id="rId13" Type="http://schemas.microsoft.com/office/2007/relationships/hdphoto" Target="../media/hdphoto277.wdp"/><Relationship Id="rId14" Type="http://schemas.openxmlformats.org/officeDocument/2006/relationships/image" Target="../media/image520.jpeg"/><Relationship Id="rId15" Type="http://schemas.microsoft.com/office/2007/relationships/hdphoto" Target="../media/hdphoto278.wdp"/><Relationship Id="rId16" Type="http://schemas.openxmlformats.org/officeDocument/2006/relationships/image" Target="../media/image521.jpeg"/><Relationship Id="rId17" Type="http://schemas.microsoft.com/office/2007/relationships/hdphoto" Target="../media/hdphoto279.wdp"/><Relationship Id="rId18" Type="http://schemas.openxmlformats.org/officeDocument/2006/relationships/image" Target="../media/image522.jpeg"/><Relationship Id="rId19" Type="http://schemas.microsoft.com/office/2007/relationships/hdphoto" Target="../media/hdphoto280.wdp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43.jpeg"/><Relationship Id="rId21" Type="http://schemas.microsoft.com/office/2007/relationships/hdphoto" Target="../media/hdphoto296.wdp"/><Relationship Id="rId22" Type="http://schemas.openxmlformats.org/officeDocument/2006/relationships/image" Target="../media/image544.jpeg"/><Relationship Id="rId23" Type="http://schemas.openxmlformats.org/officeDocument/2006/relationships/image" Target="../media/image545.jpeg"/><Relationship Id="rId24" Type="http://schemas.openxmlformats.org/officeDocument/2006/relationships/image" Target="../media/image546.jpeg"/><Relationship Id="rId25" Type="http://schemas.openxmlformats.org/officeDocument/2006/relationships/image" Target="../media/image547.jpeg"/><Relationship Id="rId26" Type="http://schemas.microsoft.com/office/2007/relationships/hdphoto" Target="../media/hdphoto297.wdp"/><Relationship Id="rId27" Type="http://schemas.openxmlformats.org/officeDocument/2006/relationships/image" Target="../media/image548.jpeg"/><Relationship Id="rId28" Type="http://schemas.microsoft.com/office/2007/relationships/hdphoto" Target="../media/hdphoto298.wdp"/><Relationship Id="rId29" Type="http://schemas.openxmlformats.org/officeDocument/2006/relationships/image" Target="../media/image5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4.jpeg"/><Relationship Id="rId3" Type="http://schemas.microsoft.com/office/2007/relationships/hdphoto" Target="../media/hdphoto287.wdp"/><Relationship Id="rId4" Type="http://schemas.openxmlformats.org/officeDocument/2006/relationships/image" Target="../media/image535.jpeg"/><Relationship Id="rId5" Type="http://schemas.microsoft.com/office/2007/relationships/hdphoto" Target="../media/hdphoto288.wdp"/><Relationship Id="rId30" Type="http://schemas.microsoft.com/office/2007/relationships/hdphoto" Target="../media/hdphoto299.wdp"/><Relationship Id="rId31" Type="http://schemas.openxmlformats.org/officeDocument/2006/relationships/image" Target="../media/image550.jpeg"/><Relationship Id="rId32" Type="http://schemas.microsoft.com/office/2007/relationships/hdphoto" Target="../media/hdphoto300.wdp"/><Relationship Id="rId9" Type="http://schemas.microsoft.com/office/2007/relationships/hdphoto" Target="../media/hdphoto290.wdp"/><Relationship Id="rId6" Type="http://schemas.openxmlformats.org/officeDocument/2006/relationships/image" Target="../media/image536.jpeg"/><Relationship Id="rId7" Type="http://schemas.microsoft.com/office/2007/relationships/hdphoto" Target="../media/hdphoto289.wdp"/><Relationship Id="rId8" Type="http://schemas.openxmlformats.org/officeDocument/2006/relationships/image" Target="../media/image537.jpeg"/><Relationship Id="rId33" Type="http://schemas.openxmlformats.org/officeDocument/2006/relationships/image" Target="../media/image551.jpeg"/><Relationship Id="rId34" Type="http://schemas.microsoft.com/office/2007/relationships/hdphoto" Target="../media/hdphoto301.wdp"/><Relationship Id="rId35" Type="http://schemas.openxmlformats.org/officeDocument/2006/relationships/image" Target="../media/image552.jpeg"/><Relationship Id="rId36" Type="http://schemas.microsoft.com/office/2007/relationships/hdphoto" Target="../media/hdphoto302.wdp"/><Relationship Id="rId10" Type="http://schemas.openxmlformats.org/officeDocument/2006/relationships/image" Target="../media/image538.jpeg"/><Relationship Id="rId11" Type="http://schemas.microsoft.com/office/2007/relationships/hdphoto" Target="../media/hdphoto291.wdp"/><Relationship Id="rId12" Type="http://schemas.openxmlformats.org/officeDocument/2006/relationships/image" Target="../media/image539.jpeg"/><Relationship Id="rId13" Type="http://schemas.microsoft.com/office/2007/relationships/hdphoto" Target="../media/hdphoto292.wdp"/><Relationship Id="rId14" Type="http://schemas.openxmlformats.org/officeDocument/2006/relationships/image" Target="../media/image540.jpeg"/><Relationship Id="rId15" Type="http://schemas.microsoft.com/office/2007/relationships/hdphoto" Target="../media/hdphoto293.wdp"/><Relationship Id="rId16" Type="http://schemas.openxmlformats.org/officeDocument/2006/relationships/image" Target="../media/image541.jpeg"/><Relationship Id="rId17" Type="http://schemas.microsoft.com/office/2007/relationships/hdphoto" Target="../media/hdphoto294.wdp"/><Relationship Id="rId18" Type="http://schemas.openxmlformats.org/officeDocument/2006/relationships/image" Target="../media/image542.jpeg"/><Relationship Id="rId19" Type="http://schemas.microsoft.com/office/2007/relationships/hdphoto" Target="../media/hdphoto295.wdp"/><Relationship Id="rId37" Type="http://schemas.openxmlformats.org/officeDocument/2006/relationships/image" Target="../media/image553.jpeg"/><Relationship Id="rId38" Type="http://schemas.microsoft.com/office/2007/relationships/hdphoto" Target="../media/hdphoto303.wdp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hdphoto" Target="../media/hdphoto307.wdp"/><Relationship Id="rId20" Type="http://schemas.microsoft.com/office/2007/relationships/hdphoto" Target="../media/hdphoto310.wdp"/><Relationship Id="rId21" Type="http://schemas.openxmlformats.org/officeDocument/2006/relationships/image" Target="../media/image566.jpeg"/><Relationship Id="rId22" Type="http://schemas.microsoft.com/office/2007/relationships/hdphoto" Target="../media/hdphoto311.wdp"/><Relationship Id="rId23" Type="http://schemas.openxmlformats.org/officeDocument/2006/relationships/image" Target="../media/image567.jpeg"/><Relationship Id="rId24" Type="http://schemas.microsoft.com/office/2007/relationships/hdphoto" Target="../media/hdphoto312.wdp"/><Relationship Id="rId25" Type="http://schemas.openxmlformats.org/officeDocument/2006/relationships/image" Target="../media/image568.jpeg"/><Relationship Id="rId26" Type="http://schemas.microsoft.com/office/2007/relationships/hdphoto" Target="../media/hdphoto313.wdp"/><Relationship Id="rId27" Type="http://schemas.openxmlformats.org/officeDocument/2006/relationships/image" Target="../media/image569.jpeg"/><Relationship Id="rId28" Type="http://schemas.openxmlformats.org/officeDocument/2006/relationships/image" Target="../media/image570.jpeg"/><Relationship Id="rId29" Type="http://schemas.openxmlformats.org/officeDocument/2006/relationships/image" Target="../media/image571.jpeg"/><Relationship Id="rId30" Type="http://schemas.openxmlformats.org/officeDocument/2006/relationships/image" Target="../media/image572.jpeg"/><Relationship Id="rId31" Type="http://schemas.openxmlformats.org/officeDocument/2006/relationships/image" Target="../media/image573.jpeg"/><Relationship Id="rId10" Type="http://schemas.openxmlformats.org/officeDocument/2006/relationships/image" Target="../media/image558.jpeg"/><Relationship Id="rId11" Type="http://schemas.microsoft.com/office/2007/relationships/hdphoto" Target="../media/hdphoto308.wdp"/><Relationship Id="rId12" Type="http://schemas.openxmlformats.org/officeDocument/2006/relationships/image" Target="../media/image559.jpeg"/><Relationship Id="rId13" Type="http://schemas.openxmlformats.org/officeDocument/2006/relationships/image" Target="../media/image560.jpeg"/><Relationship Id="rId14" Type="http://schemas.openxmlformats.org/officeDocument/2006/relationships/image" Target="../media/image561.jpeg"/><Relationship Id="rId15" Type="http://schemas.openxmlformats.org/officeDocument/2006/relationships/image" Target="../media/image562.jpeg"/><Relationship Id="rId16" Type="http://schemas.openxmlformats.org/officeDocument/2006/relationships/image" Target="../media/image563.jpeg"/><Relationship Id="rId17" Type="http://schemas.openxmlformats.org/officeDocument/2006/relationships/image" Target="../media/image564.jpeg"/><Relationship Id="rId18" Type="http://schemas.microsoft.com/office/2007/relationships/hdphoto" Target="../media/hdphoto309.wdp"/><Relationship Id="rId19" Type="http://schemas.openxmlformats.org/officeDocument/2006/relationships/image" Target="../media/image5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4.jpeg"/><Relationship Id="rId3" Type="http://schemas.microsoft.com/office/2007/relationships/hdphoto" Target="../media/hdphoto304.wdp"/><Relationship Id="rId4" Type="http://schemas.openxmlformats.org/officeDocument/2006/relationships/image" Target="../media/image555.jpeg"/><Relationship Id="rId5" Type="http://schemas.microsoft.com/office/2007/relationships/hdphoto" Target="../media/hdphoto305.wdp"/><Relationship Id="rId6" Type="http://schemas.openxmlformats.org/officeDocument/2006/relationships/image" Target="../media/image556.jpeg"/><Relationship Id="rId7" Type="http://schemas.microsoft.com/office/2007/relationships/hdphoto" Target="../media/hdphoto306.wdp"/><Relationship Id="rId8" Type="http://schemas.openxmlformats.org/officeDocument/2006/relationships/image" Target="../media/image557.jpeg"/></Relationships>
</file>

<file path=ppt/slides/_rels/slide3.xml.rels><?xml version="1.0" encoding="UTF-8" standalone="yes"?>
<Relationships xmlns="http://schemas.openxmlformats.org/package/2006/relationships"><Relationship Id="rId20" Type="http://schemas.microsoft.com/office/2007/relationships/hdphoto" Target="../media/hdphoto27.wdp"/><Relationship Id="rId21" Type="http://schemas.openxmlformats.org/officeDocument/2006/relationships/image" Target="../media/image49.jpeg"/><Relationship Id="rId22" Type="http://schemas.microsoft.com/office/2007/relationships/hdphoto" Target="../media/hdphoto28.wdp"/><Relationship Id="rId23" Type="http://schemas.openxmlformats.org/officeDocument/2006/relationships/image" Target="../media/image50.jpeg"/><Relationship Id="rId24" Type="http://schemas.microsoft.com/office/2007/relationships/hdphoto" Target="../media/hdphoto29.wdp"/><Relationship Id="rId25" Type="http://schemas.openxmlformats.org/officeDocument/2006/relationships/image" Target="../media/image51.jpeg"/><Relationship Id="rId26" Type="http://schemas.microsoft.com/office/2007/relationships/hdphoto" Target="../media/hdphoto30.wdp"/><Relationship Id="rId27" Type="http://schemas.openxmlformats.org/officeDocument/2006/relationships/image" Target="../media/image52.jpeg"/><Relationship Id="rId28" Type="http://schemas.microsoft.com/office/2007/relationships/hdphoto" Target="../media/hdphoto31.wdp"/><Relationship Id="rId29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microsoft.com/office/2007/relationships/hdphoto" Target="../media/hdphoto20.wdp"/><Relationship Id="rId4" Type="http://schemas.openxmlformats.org/officeDocument/2006/relationships/image" Target="../media/image39.jpeg"/><Relationship Id="rId5" Type="http://schemas.microsoft.com/office/2007/relationships/hdphoto" Target="../media/hdphoto21.wdp"/><Relationship Id="rId30" Type="http://schemas.openxmlformats.org/officeDocument/2006/relationships/image" Target="../media/image54.jpeg"/><Relationship Id="rId31" Type="http://schemas.openxmlformats.org/officeDocument/2006/relationships/image" Target="../media/image55.jpeg"/><Relationship Id="rId32" Type="http://schemas.openxmlformats.org/officeDocument/2006/relationships/image" Target="../media/image56.jpeg"/><Relationship Id="rId9" Type="http://schemas.microsoft.com/office/2007/relationships/hdphoto" Target="../media/hdphoto23.wdp"/><Relationship Id="rId6" Type="http://schemas.openxmlformats.org/officeDocument/2006/relationships/image" Target="../media/image40.jpeg"/><Relationship Id="rId7" Type="http://schemas.microsoft.com/office/2007/relationships/hdphoto" Target="../media/hdphoto22.wdp"/><Relationship Id="rId8" Type="http://schemas.openxmlformats.org/officeDocument/2006/relationships/image" Target="../media/image41.jpeg"/><Relationship Id="rId33" Type="http://schemas.openxmlformats.org/officeDocument/2006/relationships/image" Target="../media/image57.jpeg"/><Relationship Id="rId10" Type="http://schemas.openxmlformats.org/officeDocument/2006/relationships/image" Target="../media/image42.jpeg"/><Relationship Id="rId11" Type="http://schemas.openxmlformats.org/officeDocument/2006/relationships/image" Target="../media/image43.jpeg"/><Relationship Id="rId12" Type="http://schemas.microsoft.com/office/2007/relationships/hdphoto" Target="../media/hdphoto24.wdp"/><Relationship Id="rId13" Type="http://schemas.openxmlformats.org/officeDocument/2006/relationships/image" Target="../media/image44.jpeg"/><Relationship Id="rId14" Type="http://schemas.microsoft.com/office/2007/relationships/hdphoto" Target="../media/hdphoto25.wdp"/><Relationship Id="rId15" Type="http://schemas.openxmlformats.org/officeDocument/2006/relationships/image" Target="../media/image45.jpeg"/><Relationship Id="rId16" Type="http://schemas.microsoft.com/office/2007/relationships/hdphoto" Target="../media/hdphoto26.wdp"/><Relationship Id="rId17" Type="http://schemas.openxmlformats.org/officeDocument/2006/relationships/image" Target="../media/image46.jpeg"/><Relationship Id="rId18" Type="http://schemas.openxmlformats.org/officeDocument/2006/relationships/image" Target="../media/image47.jpeg"/><Relationship Id="rId19" Type="http://schemas.openxmlformats.org/officeDocument/2006/relationships/image" Target="../media/image48.jpeg"/></Relationships>
</file>

<file path=ppt/slides/_rels/slide3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83.jpeg"/><Relationship Id="rId21" Type="http://schemas.microsoft.com/office/2007/relationships/hdphoto" Target="../media/hdphoto323.wdp"/><Relationship Id="rId22" Type="http://schemas.openxmlformats.org/officeDocument/2006/relationships/image" Target="../media/image584.jpeg"/><Relationship Id="rId23" Type="http://schemas.microsoft.com/office/2007/relationships/hdphoto" Target="../media/hdphoto324.wdp"/><Relationship Id="rId24" Type="http://schemas.openxmlformats.org/officeDocument/2006/relationships/image" Target="../media/image585.jpeg"/><Relationship Id="rId25" Type="http://schemas.microsoft.com/office/2007/relationships/hdphoto" Target="../media/hdphoto325.wdp"/><Relationship Id="rId26" Type="http://schemas.openxmlformats.org/officeDocument/2006/relationships/image" Target="../media/image586.jpeg"/><Relationship Id="rId27" Type="http://schemas.microsoft.com/office/2007/relationships/hdphoto" Target="../media/hdphoto326.wdp"/><Relationship Id="rId28" Type="http://schemas.openxmlformats.org/officeDocument/2006/relationships/image" Target="../media/image587.jpeg"/><Relationship Id="rId29" Type="http://schemas.microsoft.com/office/2007/relationships/hdphoto" Target="../media/hdphoto32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4.jpeg"/><Relationship Id="rId3" Type="http://schemas.microsoft.com/office/2007/relationships/hdphoto" Target="../media/hdphoto314.wdp"/><Relationship Id="rId4" Type="http://schemas.openxmlformats.org/officeDocument/2006/relationships/image" Target="../media/image575.jpeg"/><Relationship Id="rId5" Type="http://schemas.microsoft.com/office/2007/relationships/hdphoto" Target="../media/hdphoto315.wdp"/><Relationship Id="rId30" Type="http://schemas.openxmlformats.org/officeDocument/2006/relationships/image" Target="../media/image588.jpeg"/><Relationship Id="rId31" Type="http://schemas.microsoft.com/office/2007/relationships/hdphoto" Target="../media/hdphoto328.wdp"/><Relationship Id="rId32" Type="http://schemas.openxmlformats.org/officeDocument/2006/relationships/image" Target="../media/image589.jpeg"/><Relationship Id="rId9" Type="http://schemas.microsoft.com/office/2007/relationships/hdphoto" Target="../media/hdphoto317.wdp"/><Relationship Id="rId6" Type="http://schemas.openxmlformats.org/officeDocument/2006/relationships/image" Target="../media/image576.jpeg"/><Relationship Id="rId7" Type="http://schemas.microsoft.com/office/2007/relationships/hdphoto" Target="../media/hdphoto316.wdp"/><Relationship Id="rId8" Type="http://schemas.openxmlformats.org/officeDocument/2006/relationships/image" Target="../media/image577.jpeg"/><Relationship Id="rId33" Type="http://schemas.microsoft.com/office/2007/relationships/hdphoto" Target="../media/hdphoto329.wdp"/><Relationship Id="rId34" Type="http://schemas.openxmlformats.org/officeDocument/2006/relationships/image" Target="../media/image590.jpeg"/><Relationship Id="rId35" Type="http://schemas.microsoft.com/office/2007/relationships/hdphoto" Target="../media/hdphoto330.wdp"/><Relationship Id="rId36" Type="http://schemas.openxmlformats.org/officeDocument/2006/relationships/image" Target="../media/image591.jpeg"/><Relationship Id="rId10" Type="http://schemas.openxmlformats.org/officeDocument/2006/relationships/image" Target="../media/image578.jpeg"/><Relationship Id="rId11" Type="http://schemas.microsoft.com/office/2007/relationships/hdphoto" Target="../media/hdphoto318.wdp"/><Relationship Id="rId12" Type="http://schemas.openxmlformats.org/officeDocument/2006/relationships/image" Target="../media/image579.jpeg"/><Relationship Id="rId13" Type="http://schemas.microsoft.com/office/2007/relationships/hdphoto" Target="../media/hdphoto319.wdp"/><Relationship Id="rId14" Type="http://schemas.openxmlformats.org/officeDocument/2006/relationships/image" Target="../media/image580.jpeg"/><Relationship Id="rId15" Type="http://schemas.microsoft.com/office/2007/relationships/hdphoto" Target="../media/hdphoto320.wdp"/><Relationship Id="rId16" Type="http://schemas.openxmlformats.org/officeDocument/2006/relationships/image" Target="../media/image581.jpeg"/><Relationship Id="rId17" Type="http://schemas.microsoft.com/office/2007/relationships/hdphoto" Target="../media/hdphoto321.wdp"/><Relationship Id="rId18" Type="http://schemas.openxmlformats.org/officeDocument/2006/relationships/image" Target="../media/image582.jpeg"/><Relationship Id="rId19" Type="http://schemas.microsoft.com/office/2007/relationships/hdphoto" Target="../media/hdphoto322.wdp"/><Relationship Id="rId37" Type="http://schemas.microsoft.com/office/2007/relationships/hdphoto" Target="../media/hdphoto331.wdp"/><Relationship Id="rId38" Type="http://schemas.openxmlformats.org/officeDocument/2006/relationships/image" Target="../media/image592.jpeg"/><Relationship Id="rId39" Type="http://schemas.microsoft.com/office/2007/relationships/hdphoto" Target="../media/hdphoto332.wdp"/><Relationship Id="rId40" Type="http://schemas.openxmlformats.org/officeDocument/2006/relationships/image" Target="../media/image593.jpeg"/><Relationship Id="rId41" Type="http://schemas.microsoft.com/office/2007/relationships/hdphoto" Target="../media/hdphoto333.wdp"/></Relationships>
</file>

<file path=ppt/slides/_rels/slide31.xml.rels><?xml version="1.0" encoding="UTF-8" standalone="yes"?>
<Relationships xmlns="http://schemas.openxmlformats.org/package/2006/relationships"><Relationship Id="rId9" Type="http://schemas.microsoft.com/office/2007/relationships/hdphoto" Target="../media/hdphoto337.wdp"/><Relationship Id="rId20" Type="http://schemas.microsoft.com/office/2007/relationships/hdphoto" Target="../media/hdphoto340.wdp"/><Relationship Id="rId21" Type="http://schemas.openxmlformats.org/officeDocument/2006/relationships/image" Target="../media/image606.jpeg"/><Relationship Id="rId22" Type="http://schemas.microsoft.com/office/2007/relationships/hdphoto" Target="../media/hdphoto341.wdp"/><Relationship Id="rId23" Type="http://schemas.openxmlformats.org/officeDocument/2006/relationships/image" Target="../media/image607.jpeg"/><Relationship Id="rId24" Type="http://schemas.microsoft.com/office/2007/relationships/hdphoto" Target="../media/hdphoto342.wdp"/><Relationship Id="rId25" Type="http://schemas.openxmlformats.org/officeDocument/2006/relationships/image" Target="../media/image608.jpeg"/><Relationship Id="rId26" Type="http://schemas.openxmlformats.org/officeDocument/2006/relationships/image" Target="../media/image609.jpeg"/><Relationship Id="rId27" Type="http://schemas.openxmlformats.org/officeDocument/2006/relationships/image" Target="../media/image610.jpeg"/><Relationship Id="rId28" Type="http://schemas.openxmlformats.org/officeDocument/2006/relationships/image" Target="../media/image611.jpeg"/><Relationship Id="rId29" Type="http://schemas.openxmlformats.org/officeDocument/2006/relationships/image" Target="../media/image612.jpeg"/><Relationship Id="rId30" Type="http://schemas.openxmlformats.org/officeDocument/2006/relationships/image" Target="../media/image613.jpeg"/><Relationship Id="rId10" Type="http://schemas.openxmlformats.org/officeDocument/2006/relationships/image" Target="../media/image598.jpeg"/><Relationship Id="rId11" Type="http://schemas.microsoft.com/office/2007/relationships/hdphoto" Target="../media/hdphoto338.wdp"/><Relationship Id="rId12" Type="http://schemas.openxmlformats.org/officeDocument/2006/relationships/image" Target="../media/image599.jpeg"/><Relationship Id="rId13" Type="http://schemas.openxmlformats.org/officeDocument/2006/relationships/image" Target="../media/image600.jpeg"/><Relationship Id="rId14" Type="http://schemas.openxmlformats.org/officeDocument/2006/relationships/image" Target="../media/image601.jpeg"/><Relationship Id="rId15" Type="http://schemas.openxmlformats.org/officeDocument/2006/relationships/image" Target="../media/image602.jpeg"/><Relationship Id="rId16" Type="http://schemas.openxmlformats.org/officeDocument/2006/relationships/image" Target="../media/image603.jpeg"/><Relationship Id="rId17" Type="http://schemas.openxmlformats.org/officeDocument/2006/relationships/image" Target="../media/image604.jpeg"/><Relationship Id="rId18" Type="http://schemas.microsoft.com/office/2007/relationships/hdphoto" Target="../media/hdphoto339.wdp"/><Relationship Id="rId19" Type="http://schemas.openxmlformats.org/officeDocument/2006/relationships/image" Target="../media/image6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4.jpeg"/><Relationship Id="rId3" Type="http://schemas.microsoft.com/office/2007/relationships/hdphoto" Target="../media/hdphoto334.wdp"/><Relationship Id="rId4" Type="http://schemas.openxmlformats.org/officeDocument/2006/relationships/image" Target="../media/image595.jpeg"/><Relationship Id="rId5" Type="http://schemas.microsoft.com/office/2007/relationships/hdphoto" Target="../media/hdphoto335.wdp"/><Relationship Id="rId6" Type="http://schemas.openxmlformats.org/officeDocument/2006/relationships/image" Target="../media/image596.jpeg"/><Relationship Id="rId7" Type="http://schemas.microsoft.com/office/2007/relationships/hdphoto" Target="../media/hdphoto336.wdp"/><Relationship Id="rId8" Type="http://schemas.openxmlformats.org/officeDocument/2006/relationships/image" Target="../media/image597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0.jpeg"/><Relationship Id="rId20" Type="http://schemas.openxmlformats.org/officeDocument/2006/relationships/image" Target="../media/image627.jpeg"/><Relationship Id="rId21" Type="http://schemas.microsoft.com/office/2007/relationships/hdphoto" Target="../media/hdphoto348.wdp"/><Relationship Id="rId22" Type="http://schemas.openxmlformats.org/officeDocument/2006/relationships/image" Target="../media/image628.jpeg"/><Relationship Id="rId23" Type="http://schemas.openxmlformats.org/officeDocument/2006/relationships/image" Target="../media/image629.jpeg"/><Relationship Id="rId24" Type="http://schemas.openxmlformats.org/officeDocument/2006/relationships/image" Target="../media/image630.jpeg"/><Relationship Id="rId25" Type="http://schemas.openxmlformats.org/officeDocument/2006/relationships/image" Target="../media/image631.jpeg"/><Relationship Id="rId26" Type="http://schemas.openxmlformats.org/officeDocument/2006/relationships/image" Target="../media/image632.jpeg"/><Relationship Id="rId27" Type="http://schemas.openxmlformats.org/officeDocument/2006/relationships/image" Target="../media/image633.jpeg"/><Relationship Id="rId10" Type="http://schemas.microsoft.com/office/2007/relationships/hdphoto" Target="../media/hdphoto344.wdp"/><Relationship Id="rId11" Type="http://schemas.openxmlformats.org/officeDocument/2006/relationships/image" Target="../media/image621.jpeg"/><Relationship Id="rId12" Type="http://schemas.microsoft.com/office/2007/relationships/hdphoto" Target="../media/hdphoto345.wdp"/><Relationship Id="rId13" Type="http://schemas.openxmlformats.org/officeDocument/2006/relationships/image" Target="../media/image622.jpeg"/><Relationship Id="rId14" Type="http://schemas.microsoft.com/office/2007/relationships/hdphoto" Target="../media/hdphoto346.wdp"/><Relationship Id="rId15" Type="http://schemas.openxmlformats.org/officeDocument/2006/relationships/image" Target="../media/image623.jpeg"/><Relationship Id="rId16" Type="http://schemas.microsoft.com/office/2007/relationships/hdphoto" Target="../media/hdphoto347.wdp"/><Relationship Id="rId17" Type="http://schemas.openxmlformats.org/officeDocument/2006/relationships/image" Target="../media/image624.jpeg"/><Relationship Id="rId18" Type="http://schemas.openxmlformats.org/officeDocument/2006/relationships/image" Target="../media/image625.jpeg"/><Relationship Id="rId19" Type="http://schemas.openxmlformats.org/officeDocument/2006/relationships/image" Target="../media/image6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4.jpeg"/><Relationship Id="rId3" Type="http://schemas.openxmlformats.org/officeDocument/2006/relationships/image" Target="../media/image615.jpeg"/><Relationship Id="rId4" Type="http://schemas.openxmlformats.org/officeDocument/2006/relationships/image" Target="../media/image616.jpeg"/><Relationship Id="rId5" Type="http://schemas.openxmlformats.org/officeDocument/2006/relationships/image" Target="../media/image617.jpeg"/><Relationship Id="rId6" Type="http://schemas.openxmlformats.org/officeDocument/2006/relationships/image" Target="../media/image618.jpeg"/><Relationship Id="rId7" Type="http://schemas.openxmlformats.org/officeDocument/2006/relationships/image" Target="../media/image619.jpeg"/><Relationship Id="rId8" Type="http://schemas.microsoft.com/office/2007/relationships/hdphoto" Target="../media/hdphoto343.wdp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20" Type="http://schemas.openxmlformats.org/officeDocument/2006/relationships/image" Target="../media/image76.jpeg"/><Relationship Id="rId21" Type="http://schemas.openxmlformats.org/officeDocument/2006/relationships/image" Target="../media/image77.jpeg"/><Relationship Id="rId10" Type="http://schemas.openxmlformats.org/officeDocument/2006/relationships/image" Target="../media/image66.jpeg"/><Relationship Id="rId11" Type="http://schemas.openxmlformats.org/officeDocument/2006/relationships/image" Target="../media/image67.jpeg"/><Relationship Id="rId12" Type="http://schemas.openxmlformats.org/officeDocument/2006/relationships/image" Target="../media/image68.jpeg"/><Relationship Id="rId13" Type="http://schemas.openxmlformats.org/officeDocument/2006/relationships/image" Target="../media/image69.jpeg"/><Relationship Id="rId14" Type="http://schemas.openxmlformats.org/officeDocument/2006/relationships/image" Target="../media/image70.jpeg"/><Relationship Id="rId15" Type="http://schemas.openxmlformats.org/officeDocument/2006/relationships/image" Target="../media/image71.jpeg"/><Relationship Id="rId16" Type="http://schemas.openxmlformats.org/officeDocument/2006/relationships/image" Target="../media/image72.jpeg"/><Relationship Id="rId17" Type="http://schemas.openxmlformats.org/officeDocument/2006/relationships/image" Target="../media/image73.jpeg"/><Relationship Id="rId18" Type="http://schemas.openxmlformats.org/officeDocument/2006/relationships/image" Target="../media/image74.jpeg"/><Relationship Id="rId19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jpeg"/><Relationship Id="rId20" Type="http://schemas.openxmlformats.org/officeDocument/2006/relationships/image" Target="../media/image91.jpeg"/><Relationship Id="rId21" Type="http://schemas.openxmlformats.org/officeDocument/2006/relationships/image" Target="../media/image92.jpeg"/><Relationship Id="rId22" Type="http://schemas.openxmlformats.org/officeDocument/2006/relationships/image" Target="../media/image93.jpeg"/><Relationship Id="rId23" Type="http://schemas.openxmlformats.org/officeDocument/2006/relationships/image" Target="../media/image94.jpeg"/><Relationship Id="rId24" Type="http://schemas.openxmlformats.org/officeDocument/2006/relationships/image" Target="../media/image95.jpeg"/><Relationship Id="rId25" Type="http://schemas.openxmlformats.org/officeDocument/2006/relationships/image" Target="../media/image96.jpeg"/><Relationship Id="rId26" Type="http://schemas.openxmlformats.org/officeDocument/2006/relationships/image" Target="../media/image97.jpeg"/><Relationship Id="rId10" Type="http://schemas.microsoft.com/office/2007/relationships/hdphoto" Target="../media/hdphoto33.wdp"/><Relationship Id="rId11" Type="http://schemas.openxmlformats.org/officeDocument/2006/relationships/image" Target="../media/image85.jpeg"/><Relationship Id="rId12" Type="http://schemas.microsoft.com/office/2007/relationships/hdphoto" Target="../media/hdphoto34.wdp"/><Relationship Id="rId13" Type="http://schemas.openxmlformats.org/officeDocument/2006/relationships/image" Target="../media/image86.jpeg"/><Relationship Id="rId14" Type="http://schemas.microsoft.com/office/2007/relationships/hdphoto" Target="../media/hdphoto35.wdp"/><Relationship Id="rId15" Type="http://schemas.openxmlformats.org/officeDocument/2006/relationships/image" Target="../media/image87.jpeg"/><Relationship Id="rId16" Type="http://schemas.microsoft.com/office/2007/relationships/hdphoto" Target="../media/hdphoto36.wdp"/><Relationship Id="rId17" Type="http://schemas.openxmlformats.org/officeDocument/2006/relationships/image" Target="../media/image88.jpeg"/><Relationship Id="rId18" Type="http://schemas.openxmlformats.org/officeDocument/2006/relationships/image" Target="../media/image89.jpeg"/><Relationship Id="rId19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microsoft.com/office/2007/relationships/hdphoto" Target="../media/hdphoto32.wdp"/></Relationships>
</file>

<file path=ppt/slides/_rels/slide6.xml.rels><?xml version="1.0" encoding="UTF-8" standalone="yes"?>
<Relationships xmlns="http://schemas.openxmlformats.org/package/2006/relationships"><Relationship Id="rId20" Type="http://schemas.microsoft.com/office/2007/relationships/hdphoto" Target="../media/hdphoto43.wdp"/><Relationship Id="rId21" Type="http://schemas.openxmlformats.org/officeDocument/2006/relationships/image" Target="../media/image110.jpeg"/><Relationship Id="rId22" Type="http://schemas.microsoft.com/office/2007/relationships/hdphoto" Target="../media/hdphoto44.wdp"/><Relationship Id="rId23" Type="http://schemas.openxmlformats.org/officeDocument/2006/relationships/image" Target="../media/image111.jpeg"/><Relationship Id="rId24" Type="http://schemas.microsoft.com/office/2007/relationships/hdphoto" Target="../media/hdphoto45.wdp"/><Relationship Id="rId25" Type="http://schemas.openxmlformats.org/officeDocument/2006/relationships/image" Target="../media/image112.jpeg"/><Relationship Id="rId26" Type="http://schemas.microsoft.com/office/2007/relationships/hdphoto" Target="../media/hdphoto46.wdp"/><Relationship Id="rId27" Type="http://schemas.openxmlformats.org/officeDocument/2006/relationships/image" Target="../media/image113.jpeg"/><Relationship Id="rId28" Type="http://schemas.microsoft.com/office/2007/relationships/hdphoto" Target="../media/hdphoto47.wdp"/><Relationship Id="rId29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3" Type="http://schemas.microsoft.com/office/2007/relationships/hdphoto" Target="../media/hdphoto37.wdp"/><Relationship Id="rId4" Type="http://schemas.openxmlformats.org/officeDocument/2006/relationships/image" Target="../media/image99.jpeg"/><Relationship Id="rId5" Type="http://schemas.microsoft.com/office/2007/relationships/hdphoto" Target="../media/hdphoto38.wdp"/><Relationship Id="rId30" Type="http://schemas.microsoft.com/office/2007/relationships/hdphoto" Target="../media/hdphoto48.wdp"/><Relationship Id="rId31" Type="http://schemas.openxmlformats.org/officeDocument/2006/relationships/image" Target="../media/image115.jpeg"/><Relationship Id="rId32" Type="http://schemas.microsoft.com/office/2007/relationships/hdphoto" Target="../media/hdphoto49.wdp"/><Relationship Id="rId9" Type="http://schemas.microsoft.com/office/2007/relationships/hdphoto" Target="../media/hdphoto40.wdp"/><Relationship Id="rId6" Type="http://schemas.openxmlformats.org/officeDocument/2006/relationships/image" Target="../media/image100.jpeg"/><Relationship Id="rId7" Type="http://schemas.microsoft.com/office/2007/relationships/hdphoto" Target="../media/hdphoto39.wdp"/><Relationship Id="rId8" Type="http://schemas.openxmlformats.org/officeDocument/2006/relationships/image" Target="../media/image101.jpeg"/><Relationship Id="rId33" Type="http://schemas.openxmlformats.org/officeDocument/2006/relationships/image" Target="../media/image116.jpeg"/><Relationship Id="rId34" Type="http://schemas.microsoft.com/office/2007/relationships/hdphoto" Target="../media/hdphoto50.wdp"/><Relationship Id="rId35" Type="http://schemas.openxmlformats.org/officeDocument/2006/relationships/image" Target="../media/image117.jpeg"/><Relationship Id="rId36" Type="http://schemas.microsoft.com/office/2007/relationships/hdphoto" Target="../media/hdphoto51.wdp"/><Relationship Id="rId10" Type="http://schemas.openxmlformats.org/officeDocument/2006/relationships/image" Target="../media/image102.jpeg"/><Relationship Id="rId11" Type="http://schemas.microsoft.com/office/2007/relationships/hdphoto" Target="../media/hdphoto41.wdp"/><Relationship Id="rId12" Type="http://schemas.openxmlformats.org/officeDocument/2006/relationships/image" Target="../media/image103.jpeg"/><Relationship Id="rId13" Type="http://schemas.openxmlformats.org/officeDocument/2006/relationships/image" Target="../media/image104.jpeg"/><Relationship Id="rId14" Type="http://schemas.openxmlformats.org/officeDocument/2006/relationships/image" Target="../media/image105.jpeg"/><Relationship Id="rId15" Type="http://schemas.openxmlformats.org/officeDocument/2006/relationships/image" Target="../media/image106.jpeg"/><Relationship Id="rId16" Type="http://schemas.openxmlformats.org/officeDocument/2006/relationships/image" Target="../media/image107.jpeg"/><Relationship Id="rId17" Type="http://schemas.openxmlformats.org/officeDocument/2006/relationships/image" Target="../media/image108.jpeg"/><Relationship Id="rId18" Type="http://schemas.microsoft.com/office/2007/relationships/hdphoto" Target="../media/hdphoto42.wdp"/><Relationship Id="rId19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hdphoto54.wdp"/><Relationship Id="rId20" Type="http://schemas.openxmlformats.org/officeDocument/2006/relationships/image" Target="../media/image128.jpeg"/><Relationship Id="rId21" Type="http://schemas.openxmlformats.org/officeDocument/2006/relationships/image" Target="../media/image129.jpeg"/><Relationship Id="rId22" Type="http://schemas.openxmlformats.org/officeDocument/2006/relationships/image" Target="../media/image130.jpeg"/><Relationship Id="rId23" Type="http://schemas.openxmlformats.org/officeDocument/2006/relationships/image" Target="../media/image131.jpeg"/><Relationship Id="rId24" Type="http://schemas.openxmlformats.org/officeDocument/2006/relationships/image" Target="../media/image132.jpeg"/><Relationship Id="rId25" Type="http://schemas.openxmlformats.org/officeDocument/2006/relationships/image" Target="../media/image133.jpeg"/><Relationship Id="rId26" Type="http://schemas.openxmlformats.org/officeDocument/2006/relationships/image" Target="../media/image134.jpeg"/><Relationship Id="rId27" Type="http://schemas.openxmlformats.org/officeDocument/2006/relationships/image" Target="../media/image135.jpeg"/><Relationship Id="rId28" Type="http://schemas.openxmlformats.org/officeDocument/2006/relationships/image" Target="../media/image136.jpeg"/><Relationship Id="rId29" Type="http://schemas.openxmlformats.org/officeDocument/2006/relationships/image" Target="../media/image137.jpeg"/><Relationship Id="rId10" Type="http://schemas.openxmlformats.org/officeDocument/2006/relationships/image" Target="../media/image123.jpeg"/><Relationship Id="rId11" Type="http://schemas.microsoft.com/office/2007/relationships/hdphoto" Target="../media/hdphoto55.wdp"/><Relationship Id="rId12" Type="http://schemas.openxmlformats.org/officeDocument/2006/relationships/image" Target="../media/image124.jpeg"/><Relationship Id="rId13" Type="http://schemas.microsoft.com/office/2007/relationships/hdphoto" Target="../media/hdphoto56.wdp"/><Relationship Id="rId14" Type="http://schemas.openxmlformats.org/officeDocument/2006/relationships/image" Target="../media/image125.jpeg"/><Relationship Id="rId15" Type="http://schemas.microsoft.com/office/2007/relationships/hdphoto" Target="../media/hdphoto57.wdp"/><Relationship Id="rId16" Type="http://schemas.openxmlformats.org/officeDocument/2006/relationships/image" Target="../media/image126.jpeg"/><Relationship Id="rId17" Type="http://schemas.microsoft.com/office/2007/relationships/hdphoto" Target="../media/hdphoto58.wdp"/><Relationship Id="rId18" Type="http://schemas.openxmlformats.org/officeDocument/2006/relationships/image" Target="../media/image127.jpeg"/><Relationship Id="rId19" Type="http://schemas.microsoft.com/office/2007/relationships/hdphoto" Target="../media/hdphoto5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microsoft.com/office/2007/relationships/hdphoto" Target="../media/hdphoto52.wdp"/><Relationship Id="rId6" Type="http://schemas.openxmlformats.org/officeDocument/2006/relationships/image" Target="../media/image121.jpeg"/><Relationship Id="rId7" Type="http://schemas.microsoft.com/office/2007/relationships/hdphoto" Target="../media/hdphoto53.wdp"/><Relationship Id="rId8" Type="http://schemas.openxmlformats.org/officeDocument/2006/relationships/image" Target="../media/image12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5.jpeg"/><Relationship Id="rId20" Type="http://schemas.microsoft.com/office/2007/relationships/hdphoto" Target="../media/hdphoto61.wdp"/><Relationship Id="rId21" Type="http://schemas.openxmlformats.org/officeDocument/2006/relationships/image" Target="../media/image155.jpeg"/><Relationship Id="rId22" Type="http://schemas.microsoft.com/office/2007/relationships/hdphoto" Target="../media/hdphoto62.wdp"/><Relationship Id="rId10" Type="http://schemas.openxmlformats.org/officeDocument/2006/relationships/image" Target="../media/image146.jpeg"/><Relationship Id="rId11" Type="http://schemas.openxmlformats.org/officeDocument/2006/relationships/image" Target="../media/image147.jpeg"/><Relationship Id="rId12" Type="http://schemas.openxmlformats.org/officeDocument/2006/relationships/image" Target="../media/image148.jpeg"/><Relationship Id="rId13" Type="http://schemas.openxmlformats.org/officeDocument/2006/relationships/image" Target="../media/image149.jpeg"/><Relationship Id="rId14" Type="http://schemas.openxmlformats.org/officeDocument/2006/relationships/image" Target="../media/image150.jpeg"/><Relationship Id="rId15" Type="http://schemas.openxmlformats.org/officeDocument/2006/relationships/image" Target="../media/image151.jpeg"/><Relationship Id="rId16" Type="http://schemas.openxmlformats.org/officeDocument/2006/relationships/image" Target="../media/image152.jpeg"/><Relationship Id="rId17" Type="http://schemas.openxmlformats.org/officeDocument/2006/relationships/image" Target="../media/image153.jpeg"/><Relationship Id="rId18" Type="http://schemas.microsoft.com/office/2007/relationships/hdphoto" Target="../media/hdphoto60.wdp"/><Relationship Id="rId19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hdphoto66.wdp"/><Relationship Id="rId20" Type="http://schemas.openxmlformats.org/officeDocument/2006/relationships/image" Target="../media/image169.jpeg"/><Relationship Id="rId21" Type="http://schemas.openxmlformats.org/officeDocument/2006/relationships/image" Target="../media/image170.jpeg"/><Relationship Id="rId22" Type="http://schemas.openxmlformats.org/officeDocument/2006/relationships/image" Target="../media/image171.jpeg"/><Relationship Id="rId23" Type="http://schemas.microsoft.com/office/2007/relationships/hdphoto" Target="../media/hdphoto68.wdp"/><Relationship Id="rId24" Type="http://schemas.openxmlformats.org/officeDocument/2006/relationships/image" Target="../media/image172.jpeg"/><Relationship Id="rId25" Type="http://schemas.microsoft.com/office/2007/relationships/hdphoto" Target="../media/hdphoto69.wdp"/><Relationship Id="rId26" Type="http://schemas.openxmlformats.org/officeDocument/2006/relationships/image" Target="../media/image173.jpeg"/><Relationship Id="rId27" Type="http://schemas.microsoft.com/office/2007/relationships/hdphoto" Target="../media/hdphoto70.wdp"/><Relationship Id="rId28" Type="http://schemas.openxmlformats.org/officeDocument/2006/relationships/image" Target="../media/image174.jpeg"/><Relationship Id="rId29" Type="http://schemas.microsoft.com/office/2007/relationships/hdphoto" Target="../media/hdphoto71.wdp"/><Relationship Id="rId30" Type="http://schemas.openxmlformats.org/officeDocument/2006/relationships/image" Target="../media/image175.jpeg"/><Relationship Id="rId31" Type="http://schemas.microsoft.com/office/2007/relationships/hdphoto" Target="../media/hdphoto72.wdp"/><Relationship Id="rId10" Type="http://schemas.openxmlformats.org/officeDocument/2006/relationships/image" Target="../media/image160.jpeg"/><Relationship Id="rId11" Type="http://schemas.microsoft.com/office/2007/relationships/hdphoto" Target="../media/hdphoto67.wdp"/><Relationship Id="rId12" Type="http://schemas.openxmlformats.org/officeDocument/2006/relationships/image" Target="../media/image161.jpeg"/><Relationship Id="rId13" Type="http://schemas.openxmlformats.org/officeDocument/2006/relationships/image" Target="../media/image162.jpeg"/><Relationship Id="rId14" Type="http://schemas.openxmlformats.org/officeDocument/2006/relationships/image" Target="../media/image163.jpeg"/><Relationship Id="rId15" Type="http://schemas.openxmlformats.org/officeDocument/2006/relationships/image" Target="../media/image164.jpeg"/><Relationship Id="rId16" Type="http://schemas.openxmlformats.org/officeDocument/2006/relationships/image" Target="../media/image165.jpeg"/><Relationship Id="rId17" Type="http://schemas.openxmlformats.org/officeDocument/2006/relationships/image" Target="../media/image166.jpeg"/><Relationship Id="rId18" Type="http://schemas.openxmlformats.org/officeDocument/2006/relationships/image" Target="../media/image167.jpeg"/><Relationship Id="rId19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Relationship Id="rId3" Type="http://schemas.microsoft.com/office/2007/relationships/hdphoto" Target="../media/hdphoto63.wdp"/><Relationship Id="rId4" Type="http://schemas.openxmlformats.org/officeDocument/2006/relationships/image" Target="../media/image157.jpeg"/><Relationship Id="rId5" Type="http://schemas.microsoft.com/office/2007/relationships/hdphoto" Target="../media/hdphoto64.wdp"/><Relationship Id="rId6" Type="http://schemas.openxmlformats.org/officeDocument/2006/relationships/image" Target="../media/image158.jpeg"/><Relationship Id="rId7" Type="http://schemas.microsoft.com/office/2007/relationships/hdphoto" Target="../media/hdphoto65.wdp"/><Relationship Id="rId8" Type="http://schemas.openxmlformats.org/officeDocument/2006/relationships/image" Target="../media/image1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4704"/>
            <a:ext cx="649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SC5314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696499"/>
            <a:ext cx="58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SN250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55216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0714" y="5074562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6" name="Picture 5" descr="SC-1-Single File Export-66SC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237"/>
            <a:ext cx="1828800" cy="1370282"/>
          </a:xfrm>
          <a:prstGeom prst="rect">
            <a:avLst/>
          </a:prstGeom>
        </p:spPr>
      </p:pic>
      <p:pic>
        <p:nvPicPr>
          <p:cNvPr id="7" name="Picture 6" descr="SC-2-Single File Export-67SC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563" y="317237"/>
            <a:ext cx="1828800" cy="1370282"/>
          </a:xfrm>
          <a:prstGeom prst="rect">
            <a:avLst/>
          </a:prstGeom>
        </p:spPr>
      </p:pic>
      <p:pic>
        <p:nvPicPr>
          <p:cNvPr id="8" name="Picture 7" descr="SC-3-Single File Export-68SC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17237"/>
            <a:ext cx="1828800" cy="1370282"/>
          </a:xfrm>
          <a:prstGeom prst="rect">
            <a:avLst/>
          </a:prstGeom>
        </p:spPr>
      </p:pic>
      <p:pic>
        <p:nvPicPr>
          <p:cNvPr id="10" name="Picture 9" descr="SC-4-Single File Export-69SC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689" y="317237"/>
            <a:ext cx="1828800" cy="1370282"/>
          </a:xfrm>
          <a:prstGeom prst="rect">
            <a:avLst/>
          </a:prstGeom>
        </p:spPr>
      </p:pic>
      <p:pic>
        <p:nvPicPr>
          <p:cNvPr id="11" name="Picture 10" descr="SC-5-Single File Export-70SC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17237"/>
            <a:ext cx="1828800" cy="1370282"/>
          </a:xfrm>
          <a:prstGeom prst="rect">
            <a:avLst/>
          </a:prstGeom>
        </p:spPr>
      </p:pic>
      <p:pic>
        <p:nvPicPr>
          <p:cNvPr id="12" name="Picture 11" descr="SN-1-Single File Export-71SN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SN-2-Single File Export-72SN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26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SN-3-Single File Export-73SN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363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SN-4-Single File Export-74SN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SN-5-Single File Export-75SN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1-2-Single File Export-011-2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634071"/>
            <a:ext cx="1828800" cy="1370282"/>
          </a:xfrm>
          <a:prstGeom prst="rect">
            <a:avLst/>
          </a:prstGeom>
        </p:spPr>
      </p:pic>
      <p:pic>
        <p:nvPicPr>
          <p:cNvPr id="20" name="Picture 19" descr="1-3-Single File Export-021-3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634071"/>
            <a:ext cx="1828800" cy="1370282"/>
          </a:xfrm>
          <a:prstGeom prst="rect">
            <a:avLst/>
          </a:prstGeom>
        </p:spPr>
      </p:pic>
      <p:pic>
        <p:nvPicPr>
          <p:cNvPr id="22" name="Picture 21" descr="1-4-Single File Export-031-4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6" y="3634071"/>
            <a:ext cx="1828800" cy="1370282"/>
          </a:xfrm>
          <a:prstGeom prst="rect">
            <a:avLst/>
          </a:prstGeom>
        </p:spPr>
      </p:pic>
      <p:pic>
        <p:nvPicPr>
          <p:cNvPr id="23" name="Picture 22" descr="1-5-Single File Export-021-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6" y="3634071"/>
            <a:ext cx="1828800" cy="1370282"/>
          </a:xfrm>
          <a:prstGeom prst="rect">
            <a:avLst/>
          </a:prstGeom>
        </p:spPr>
      </p:pic>
      <p:pic>
        <p:nvPicPr>
          <p:cNvPr id="24" name="Picture 23" descr="2-1-Single File Export-032-1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2-2-Single File Export-052-2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2-3-Single File Export-042-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2-4-Single File Export-062-4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5042" y="-38488"/>
            <a:ext cx="112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FBS liquid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549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41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041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307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324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19034" y="49268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333</a:t>
            </a:r>
            <a:endParaRPr lang="en-US" sz="1200" dirty="0"/>
          </a:p>
        </p:txBody>
      </p:sp>
      <p:pic>
        <p:nvPicPr>
          <p:cNvPr id="8" name="Picture 7" descr="29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278978"/>
            <a:ext cx="1828800" cy="1370282"/>
          </a:xfrm>
          <a:prstGeom prst="rect">
            <a:avLst/>
          </a:prstGeom>
        </p:spPr>
      </p:pic>
      <p:pic>
        <p:nvPicPr>
          <p:cNvPr id="9" name="Picture 8" descr="29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278978"/>
            <a:ext cx="1828800" cy="1370282"/>
          </a:xfrm>
          <a:prstGeom prst="rect">
            <a:avLst/>
          </a:prstGeom>
        </p:spPr>
      </p:pic>
      <p:pic>
        <p:nvPicPr>
          <p:cNvPr id="10" name="Picture 9" descr="29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29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66" y="276999"/>
            <a:ext cx="1828800" cy="1370282"/>
          </a:xfrm>
          <a:prstGeom prst="rect">
            <a:avLst/>
          </a:prstGeom>
        </p:spPr>
      </p:pic>
      <p:pic>
        <p:nvPicPr>
          <p:cNvPr id="12" name="Picture 11" descr="29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116" y="276999"/>
            <a:ext cx="1828800" cy="1370282"/>
          </a:xfrm>
          <a:prstGeom prst="rect">
            <a:avLst/>
          </a:prstGeom>
        </p:spPr>
      </p:pic>
      <p:pic>
        <p:nvPicPr>
          <p:cNvPr id="2" name="Picture 1" descr="333-1-Single File Export-05333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03848"/>
            <a:ext cx="1828800" cy="1370282"/>
          </a:xfrm>
          <a:prstGeom prst="rect">
            <a:avLst/>
          </a:prstGeom>
        </p:spPr>
      </p:pic>
      <p:pic>
        <p:nvPicPr>
          <p:cNvPr id="3" name="Picture 2" descr="333-2-Single File Export-07333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66" y="5203848"/>
            <a:ext cx="1828800" cy="1370282"/>
          </a:xfrm>
          <a:prstGeom prst="rect">
            <a:avLst/>
          </a:prstGeom>
        </p:spPr>
      </p:pic>
      <p:pic>
        <p:nvPicPr>
          <p:cNvPr id="4" name="Picture 3" descr="333-3-Single File Export-06333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5203848"/>
            <a:ext cx="1828800" cy="1370282"/>
          </a:xfrm>
          <a:prstGeom prst="rect">
            <a:avLst/>
          </a:prstGeom>
        </p:spPr>
      </p:pic>
      <p:pic>
        <p:nvPicPr>
          <p:cNvPr id="5" name="Picture 4" descr="333-4-Single File Export-08333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5203848"/>
            <a:ext cx="1828800" cy="1370282"/>
          </a:xfrm>
          <a:prstGeom prst="rect">
            <a:avLst/>
          </a:prstGeom>
        </p:spPr>
      </p:pic>
      <p:pic>
        <p:nvPicPr>
          <p:cNvPr id="13" name="Picture 12" descr="333-5-Single File Export-07333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5203848"/>
            <a:ext cx="1828800" cy="1370282"/>
          </a:xfrm>
          <a:prstGeom prst="rect">
            <a:avLst/>
          </a:prstGeom>
        </p:spPr>
      </p:pic>
      <p:pic>
        <p:nvPicPr>
          <p:cNvPr id="14" name="Picture 13" descr="307-1-Single File Export-16307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166" y="1960792"/>
            <a:ext cx="1828800" cy="1370282"/>
          </a:xfrm>
          <a:prstGeom prst="rect">
            <a:avLst/>
          </a:prstGeom>
        </p:spPr>
      </p:pic>
      <p:pic>
        <p:nvPicPr>
          <p:cNvPr id="16" name="Picture 15" descr="307-2-Single File Export-17307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66" y="1960792"/>
            <a:ext cx="1828800" cy="1370282"/>
          </a:xfrm>
          <a:prstGeom prst="rect">
            <a:avLst/>
          </a:prstGeom>
        </p:spPr>
      </p:pic>
      <p:pic>
        <p:nvPicPr>
          <p:cNvPr id="17" name="Picture 16" descr="307-3-Single File Export-18307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1960792"/>
            <a:ext cx="1828800" cy="1370282"/>
          </a:xfrm>
          <a:prstGeom prst="rect">
            <a:avLst/>
          </a:prstGeom>
        </p:spPr>
      </p:pic>
      <p:pic>
        <p:nvPicPr>
          <p:cNvPr id="18" name="Picture 17" descr="307-4-Single File Export-19307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1960792"/>
            <a:ext cx="1828800" cy="1370282"/>
          </a:xfrm>
          <a:prstGeom prst="rect">
            <a:avLst/>
          </a:prstGeom>
        </p:spPr>
      </p:pic>
      <p:pic>
        <p:nvPicPr>
          <p:cNvPr id="19" name="Picture 18" descr="307-5-Single File Export-20307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1960792"/>
            <a:ext cx="1828800" cy="1370282"/>
          </a:xfrm>
          <a:prstGeom prst="rect">
            <a:avLst/>
          </a:prstGeom>
        </p:spPr>
      </p:pic>
      <p:pic>
        <p:nvPicPr>
          <p:cNvPr id="20" name="Picture 19" descr="324-1-Single File Export-21324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166" y="3556567"/>
            <a:ext cx="1828800" cy="1370282"/>
          </a:xfrm>
          <a:prstGeom prst="rect">
            <a:avLst/>
          </a:prstGeom>
        </p:spPr>
      </p:pic>
      <p:pic>
        <p:nvPicPr>
          <p:cNvPr id="21" name="Picture 20" descr="324-2-Single File Export-22324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316" y="3556567"/>
            <a:ext cx="1828800" cy="1370282"/>
          </a:xfrm>
          <a:prstGeom prst="rect">
            <a:avLst/>
          </a:prstGeom>
        </p:spPr>
      </p:pic>
      <p:pic>
        <p:nvPicPr>
          <p:cNvPr id="22" name="Picture 21" descr="324-3-Single File Export-23324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66" y="3556567"/>
            <a:ext cx="1828800" cy="1370282"/>
          </a:xfrm>
          <a:prstGeom prst="rect">
            <a:avLst/>
          </a:prstGeom>
        </p:spPr>
      </p:pic>
      <p:pic>
        <p:nvPicPr>
          <p:cNvPr id="23" name="Picture 22" descr="324-4-Single File Export-24324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66" y="3556567"/>
            <a:ext cx="1828800" cy="1370282"/>
          </a:xfrm>
          <a:prstGeom prst="rect">
            <a:avLst/>
          </a:prstGeom>
        </p:spPr>
      </p:pic>
      <p:pic>
        <p:nvPicPr>
          <p:cNvPr id="25" name="Picture 24" descr="324-5-Single File Export-25324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4" y="3556567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379</a:t>
            </a:r>
            <a:endParaRPr lang="en-US" sz="1200" dirty="0"/>
          </a:p>
        </p:txBody>
      </p:sp>
      <p:pic>
        <p:nvPicPr>
          <p:cNvPr id="11" name="Picture 10" descr="372-1-Single File Export-263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372-2-Single File Export-273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372-3-Single File Export-28372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372-4-Single File Export-29372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5" name="Picture 14" descr="372-5-Single File Export-30372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360-1-Single File Export-41360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769"/>
            <a:ext cx="1828800" cy="1370282"/>
          </a:xfrm>
          <a:prstGeom prst="rect">
            <a:avLst/>
          </a:prstGeom>
        </p:spPr>
      </p:pic>
      <p:pic>
        <p:nvPicPr>
          <p:cNvPr id="18" name="Picture 17" descr="360-2-Single File Export-42360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7769"/>
            <a:ext cx="1828800" cy="1370282"/>
          </a:xfrm>
          <a:prstGeom prst="rect">
            <a:avLst/>
          </a:prstGeom>
        </p:spPr>
      </p:pic>
      <p:pic>
        <p:nvPicPr>
          <p:cNvPr id="19" name="Picture 18" descr="360-3-Single File Export-43360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7769"/>
            <a:ext cx="1828800" cy="1370282"/>
          </a:xfrm>
          <a:prstGeom prst="rect">
            <a:avLst/>
          </a:prstGeom>
        </p:spPr>
      </p:pic>
      <p:pic>
        <p:nvPicPr>
          <p:cNvPr id="20" name="Picture 19" descr="360-4-Single File Export-44360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7769"/>
            <a:ext cx="1828800" cy="1370282"/>
          </a:xfrm>
          <a:prstGeom prst="rect">
            <a:avLst/>
          </a:prstGeom>
        </p:spPr>
      </p:pic>
      <p:pic>
        <p:nvPicPr>
          <p:cNvPr id="21" name="Picture 20" descr="360-5-Single File Export-45360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7769"/>
            <a:ext cx="1828800" cy="1370282"/>
          </a:xfrm>
          <a:prstGeom prst="rect">
            <a:avLst/>
          </a:prstGeom>
        </p:spPr>
      </p:pic>
      <p:pic>
        <p:nvPicPr>
          <p:cNvPr id="22" name="Picture 21" descr="370-1-Single File Export-46370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23" name="Picture 22" descr="370-2-Single File Export-47370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73498"/>
            <a:ext cx="1828800" cy="1370282"/>
          </a:xfrm>
          <a:prstGeom prst="rect">
            <a:avLst/>
          </a:prstGeom>
        </p:spPr>
      </p:pic>
      <p:pic>
        <p:nvPicPr>
          <p:cNvPr id="24" name="Picture 23" descr="370-3-Single File Export-48370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25" name="Picture 24" descr="370-4-Single File Export-49370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26" name="Picture 25" descr="370-5-Single File Export-50370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27" name="Picture 26" descr="379-1-Single File Export-51379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8" name="Picture 27" descr="379-2-Single File Export-52379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9" name="Picture 28" descr="379-3-Single File Export-53379-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30" name="Picture 29" descr="379-4-Single File Export-54379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31" name="Picture 30" descr="379-5-Single File Export-55379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401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388</a:t>
            </a:r>
            <a:endParaRPr lang="en-US" sz="1200" dirty="0"/>
          </a:p>
        </p:txBody>
      </p:sp>
      <p:pic>
        <p:nvPicPr>
          <p:cNvPr id="2" name="Picture 1" descr="40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89" y="5351561"/>
            <a:ext cx="1828800" cy="1370282"/>
          </a:xfrm>
          <a:prstGeom prst="rect">
            <a:avLst/>
          </a:prstGeom>
        </p:spPr>
      </p:pic>
      <p:pic>
        <p:nvPicPr>
          <p:cNvPr id="3" name="Picture 2" descr="40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9" y="5351561"/>
            <a:ext cx="1828800" cy="1370282"/>
          </a:xfrm>
          <a:prstGeom prst="rect">
            <a:avLst/>
          </a:prstGeom>
        </p:spPr>
      </p:pic>
      <p:pic>
        <p:nvPicPr>
          <p:cNvPr id="7" name="Picture 6" descr="40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089" y="5351561"/>
            <a:ext cx="1828800" cy="1370282"/>
          </a:xfrm>
          <a:prstGeom prst="rect">
            <a:avLst/>
          </a:prstGeom>
        </p:spPr>
      </p:pic>
      <p:pic>
        <p:nvPicPr>
          <p:cNvPr id="8" name="Picture 7" descr="40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9" name="Picture 8" descr="40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  <p:pic>
        <p:nvPicPr>
          <p:cNvPr id="10" name="Picture 9" descr="39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89" y="1973498"/>
            <a:ext cx="1828800" cy="1370282"/>
          </a:xfrm>
          <a:prstGeom prst="rect">
            <a:avLst/>
          </a:prstGeom>
        </p:spPr>
      </p:pic>
      <p:pic>
        <p:nvPicPr>
          <p:cNvPr id="11" name="Picture 10" descr="39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9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39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3" name="Picture 12" descr="39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5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4" name="Picture 13" descr="39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5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397-1-Single File Export-31397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89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397-2-Single File Export-32397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9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397-3-Single File Export-33397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397-4-Single File Export-34397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397-5-Single File Export-35397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388-1-Single File Export-56388-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99"/>
            <a:ext cx="1828800" cy="1370282"/>
          </a:xfrm>
          <a:prstGeom prst="rect">
            <a:avLst/>
          </a:prstGeom>
        </p:spPr>
      </p:pic>
      <p:pic>
        <p:nvPicPr>
          <p:cNvPr id="22" name="Picture 21" descr="388-2-Single File Export-57388-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39" y="276999"/>
            <a:ext cx="1828800" cy="1370282"/>
          </a:xfrm>
          <a:prstGeom prst="rect">
            <a:avLst/>
          </a:prstGeom>
        </p:spPr>
      </p:pic>
      <p:pic>
        <p:nvPicPr>
          <p:cNvPr id="23" name="Picture 22" descr="388-3-Single File Export-58388-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9" y="276999"/>
            <a:ext cx="1828800" cy="1370282"/>
          </a:xfrm>
          <a:prstGeom prst="rect">
            <a:avLst/>
          </a:prstGeom>
        </p:spPr>
      </p:pic>
      <p:pic>
        <p:nvPicPr>
          <p:cNvPr id="24" name="Picture 23" descr="388-4-Single File Export-59388-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6999"/>
            <a:ext cx="1828800" cy="1370282"/>
          </a:xfrm>
          <a:prstGeom prst="rect">
            <a:avLst/>
          </a:prstGeom>
        </p:spPr>
      </p:pic>
      <p:pic>
        <p:nvPicPr>
          <p:cNvPr id="25" name="Picture 24" descr="388-5-Single File Export-60388-5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404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950" y="33014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473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1424" y="492735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493</a:t>
            </a:r>
            <a:endParaRPr lang="en-US" sz="1200" dirty="0"/>
          </a:p>
        </p:txBody>
      </p:sp>
      <p:pic>
        <p:nvPicPr>
          <p:cNvPr id="6" name="Picture 5" descr="404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6999"/>
            <a:ext cx="1828800" cy="1370282"/>
          </a:xfrm>
          <a:prstGeom prst="rect">
            <a:avLst/>
          </a:prstGeom>
        </p:spPr>
      </p:pic>
      <p:pic>
        <p:nvPicPr>
          <p:cNvPr id="7" name="Picture 6" descr="404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404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404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6999"/>
            <a:ext cx="1828800" cy="1370282"/>
          </a:xfrm>
          <a:prstGeom prst="rect">
            <a:avLst/>
          </a:prstGeom>
        </p:spPr>
      </p:pic>
      <p:pic>
        <p:nvPicPr>
          <p:cNvPr id="12" name="Picture 11" descr="404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415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6643"/>
            <a:ext cx="1828800" cy="1370282"/>
          </a:xfrm>
          <a:prstGeom prst="rect">
            <a:avLst/>
          </a:prstGeom>
        </p:spPr>
      </p:pic>
      <p:pic>
        <p:nvPicPr>
          <p:cNvPr id="14" name="Picture 13" descr="415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26643"/>
            <a:ext cx="1828800" cy="1370282"/>
          </a:xfrm>
          <a:prstGeom prst="rect">
            <a:avLst/>
          </a:prstGeom>
        </p:spPr>
      </p:pic>
      <p:pic>
        <p:nvPicPr>
          <p:cNvPr id="15" name="Picture 14" descr="415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26643"/>
            <a:ext cx="1828800" cy="1370282"/>
          </a:xfrm>
          <a:prstGeom prst="rect">
            <a:avLst/>
          </a:prstGeom>
        </p:spPr>
      </p:pic>
      <p:pic>
        <p:nvPicPr>
          <p:cNvPr id="17" name="Picture 16" descr="415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26643"/>
            <a:ext cx="1828800" cy="1370282"/>
          </a:xfrm>
          <a:prstGeom prst="rect">
            <a:avLst/>
          </a:prstGeom>
        </p:spPr>
      </p:pic>
      <p:pic>
        <p:nvPicPr>
          <p:cNvPr id="18" name="Picture 17" descr="415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26643"/>
            <a:ext cx="1828800" cy="1370282"/>
          </a:xfrm>
          <a:prstGeom prst="rect">
            <a:avLst/>
          </a:prstGeom>
        </p:spPr>
      </p:pic>
      <p:pic>
        <p:nvPicPr>
          <p:cNvPr id="19" name="Picture 18" descr="47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557074"/>
            <a:ext cx="1828800" cy="1370282"/>
          </a:xfrm>
          <a:prstGeom prst="rect">
            <a:avLst/>
          </a:prstGeom>
        </p:spPr>
      </p:pic>
      <p:pic>
        <p:nvPicPr>
          <p:cNvPr id="20" name="Picture 19" descr="47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57074"/>
            <a:ext cx="1828800" cy="1370282"/>
          </a:xfrm>
          <a:prstGeom prst="rect">
            <a:avLst/>
          </a:prstGeom>
        </p:spPr>
      </p:pic>
      <p:pic>
        <p:nvPicPr>
          <p:cNvPr id="21" name="Picture 20" descr="47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557074"/>
            <a:ext cx="1828800" cy="1370282"/>
          </a:xfrm>
          <a:prstGeom prst="rect">
            <a:avLst/>
          </a:prstGeom>
        </p:spPr>
      </p:pic>
      <p:pic>
        <p:nvPicPr>
          <p:cNvPr id="22" name="Picture 21" descr="473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557074"/>
            <a:ext cx="1828800" cy="1370282"/>
          </a:xfrm>
          <a:prstGeom prst="rect">
            <a:avLst/>
          </a:prstGeom>
        </p:spPr>
      </p:pic>
      <p:pic>
        <p:nvPicPr>
          <p:cNvPr id="23" name="Picture 22" descr="473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557074"/>
            <a:ext cx="1828800" cy="1370282"/>
          </a:xfrm>
          <a:prstGeom prst="rect">
            <a:avLst/>
          </a:prstGeom>
        </p:spPr>
      </p:pic>
      <p:pic>
        <p:nvPicPr>
          <p:cNvPr id="2" name="Picture 1" descr="493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204355"/>
            <a:ext cx="1828800" cy="1370282"/>
          </a:xfrm>
          <a:prstGeom prst="rect">
            <a:avLst/>
          </a:prstGeom>
        </p:spPr>
      </p:pic>
      <p:pic>
        <p:nvPicPr>
          <p:cNvPr id="5" name="Picture 4" descr="493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04355"/>
            <a:ext cx="1828800" cy="1370282"/>
          </a:xfrm>
          <a:prstGeom prst="rect">
            <a:avLst/>
          </a:prstGeom>
        </p:spPr>
      </p:pic>
      <p:pic>
        <p:nvPicPr>
          <p:cNvPr id="24" name="Picture 23" descr="493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04355"/>
            <a:ext cx="1828800" cy="1370282"/>
          </a:xfrm>
          <a:prstGeom prst="rect">
            <a:avLst/>
          </a:prstGeom>
        </p:spPr>
      </p:pic>
      <p:pic>
        <p:nvPicPr>
          <p:cNvPr id="25" name="Picture 24" descr="493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04355"/>
            <a:ext cx="1828800" cy="1370282"/>
          </a:xfrm>
          <a:prstGeom prst="rect">
            <a:avLst/>
          </a:prstGeom>
        </p:spPr>
      </p:pic>
      <p:pic>
        <p:nvPicPr>
          <p:cNvPr id="26" name="Picture 25" descr="493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435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23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504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521</a:t>
            </a:r>
            <a:endParaRPr lang="en-US" sz="1200" dirty="0"/>
          </a:p>
        </p:txBody>
      </p:sp>
      <p:pic>
        <p:nvPicPr>
          <p:cNvPr id="8" name="Picture 7" descr="520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520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520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520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520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521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2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521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521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521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16008"/>
            <a:ext cx="1828800" cy="1370282"/>
          </a:xfrm>
          <a:prstGeom prst="rect">
            <a:avLst/>
          </a:prstGeom>
        </p:spPr>
      </p:pic>
      <p:pic>
        <p:nvPicPr>
          <p:cNvPr id="17" name="Picture 16" descr="521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16008"/>
            <a:ext cx="1828800" cy="1370282"/>
          </a:xfrm>
          <a:prstGeom prst="rect">
            <a:avLst/>
          </a:prstGeom>
        </p:spPr>
      </p:pic>
      <p:pic>
        <p:nvPicPr>
          <p:cNvPr id="2" name="Picture 1" descr="508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938" y="1973498"/>
            <a:ext cx="1828800" cy="1370282"/>
          </a:xfrm>
          <a:prstGeom prst="rect">
            <a:avLst/>
          </a:prstGeom>
        </p:spPr>
      </p:pic>
      <p:pic>
        <p:nvPicPr>
          <p:cNvPr id="3" name="Picture 2" descr="508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138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508-3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338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508-4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538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508-5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2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504-1-Single File Export-61504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22" name="Picture 21" descr="504-2-Single File Export-62504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1703"/>
            <a:ext cx="1828800" cy="1370282"/>
          </a:xfrm>
          <a:prstGeom prst="rect">
            <a:avLst/>
          </a:prstGeom>
        </p:spPr>
      </p:pic>
      <p:pic>
        <p:nvPicPr>
          <p:cNvPr id="23" name="Picture 22" descr="504-3-Single File Export-63504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138" y="321703"/>
            <a:ext cx="1828800" cy="1370282"/>
          </a:xfrm>
          <a:prstGeom prst="rect">
            <a:avLst/>
          </a:prstGeom>
        </p:spPr>
      </p:pic>
      <p:pic>
        <p:nvPicPr>
          <p:cNvPr id="24" name="Picture 23" descr="504-4-Single File Export-64504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338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504-5-Single File Export-65504-5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538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540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593</a:t>
            </a:r>
            <a:endParaRPr lang="en-US" sz="1200" dirty="0"/>
          </a:p>
        </p:txBody>
      </p:sp>
      <p:pic>
        <p:nvPicPr>
          <p:cNvPr id="8" name="Picture 7" descr="528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528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528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528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528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540-1-Single File Export-36540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540-2-Single File Export-37540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540-3-Single File Export-38540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540-4-Single File Export-39540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540-5-Single File Export-40540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8" name="Picture 17" descr="544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544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544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544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544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3" name="Picture 22" descr="593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24" name="Picture 23" descr="593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593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593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7" name="Picture 26" descr="593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8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643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00249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339737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658</a:t>
            </a:r>
            <a:endParaRPr lang="en-US" sz="1200" dirty="0"/>
          </a:p>
        </p:txBody>
      </p:sp>
      <p:pic>
        <p:nvPicPr>
          <p:cNvPr id="7" name="Picture 6" descr="64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64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64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64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64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655-1-Single File Export-41655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655-2-Single File Export-42655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655-3-Single File Export-43655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655-4-Single File Export-44655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655-5-Single File Export-45655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660-1-Single File Export-46660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279496"/>
            <a:ext cx="1828800" cy="1370282"/>
          </a:xfrm>
          <a:prstGeom prst="rect">
            <a:avLst/>
          </a:prstGeom>
        </p:spPr>
      </p:pic>
      <p:pic>
        <p:nvPicPr>
          <p:cNvPr id="18" name="Picture 17" descr="660-2-Single File Export-47660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279496"/>
            <a:ext cx="1828800" cy="1370282"/>
          </a:xfrm>
          <a:prstGeom prst="rect">
            <a:avLst/>
          </a:prstGeom>
        </p:spPr>
      </p:pic>
      <p:pic>
        <p:nvPicPr>
          <p:cNvPr id="19" name="Picture 18" descr="660-3-Single File Export-48660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9496"/>
            <a:ext cx="1828800" cy="1370282"/>
          </a:xfrm>
          <a:prstGeom prst="rect">
            <a:avLst/>
          </a:prstGeom>
        </p:spPr>
      </p:pic>
      <p:pic>
        <p:nvPicPr>
          <p:cNvPr id="20" name="Picture 19" descr="660-4-Single File Export-49660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279496"/>
            <a:ext cx="1828800" cy="1370282"/>
          </a:xfrm>
          <a:prstGeom prst="rect">
            <a:avLst/>
          </a:prstGeom>
        </p:spPr>
      </p:pic>
      <p:pic>
        <p:nvPicPr>
          <p:cNvPr id="21" name="Picture 20" descr="660-5-Single File Export-50660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279496"/>
            <a:ext cx="1828800" cy="1370282"/>
          </a:xfrm>
          <a:prstGeom prst="rect">
            <a:avLst/>
          </a:prstGeom>
        </p:spPr>
      </p:pic>
      <p:pic>
        <p:nvPicPr>
          <p:cNvPr id="2" name="Picture 1" descr="658-1-Single File Export-66658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16736"/>
            <a:ext cx="1828800" cy="1370282"/>
          </a:xfrm>
          <a:prstGeom prst="rect">
            <a:avLst/>
          </a:prstGeom>
        </p:spPr>
      </p:pic>
      <p:pic>
        <p:nvPicPr>
          <p:cNvPr id="3" name="Picture 2" descr="658-2-Single File Export-67658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16736"/>
            <a:ext cx="1828800" cy="1370282"/>
          </a:xfrm>
          <a:prstGeom prst="rect">
            <a:avLst/>
          </a:prstGeom>
        </p:spPr>
      </p:pic>
      <p:pic>
        <p:nvPicPr>
          <p:cNvPr id="22" name="Picture 21" descr="658-3-Single File Export-68658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16736"/>
            <a:ext cx="1828800" cy="1370282"/>
          </a:xfrm>
          <a:prstGeom prst="rect">
            <a:avLst/>
          </a:prstGeom>
        </p:spPr>
      </p:pic>
      <p:pic>
        <p:nvPicPr>
          <p:cNvPr id="23" name="Picture 22" descr="658-4-Single File Export-69658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24" name="Picture 23" descr="658-5-Single File Export-70658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0" y="164964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3829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678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664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324541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674</a:t>
            </a:r>
            <a:endParaRPr lang="en-US" sz="1200" dirty="0"/>
          </a:p>
        </p:txBody>
      </p:sp>
      <p:pic>
        <p:nvPicPr>
          <p:cNvPr id="6" name="Picture 5" descr="664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48002"/>
            <a:ext cx="1828800" cy="1370282"/>
          </a:xfrm>
          <a:prstGeom prst="rect">
            <a:avLst/>
          </a:prstGeom>
        </p:spPr>
      </p:pic>
      <p:pic>
        <p:nvPicPr>
          <p:cNvPr id="7" name="Picture 6" descr="664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48002"/>
            <a:ext cx="1828800" cy="1370282"/>
          </a:xfrm>
          <a:prstGeom prst="rect">
            <a:avLst/>
          </a:prstGeom>
        </p:spPr>
      </p:pic>
      <p:pic>
        <p:nvPicPr>
          <p:cNvPr id="8" name="Picture 7" descr="664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48002"/>
            <a:ext cx="1828800" cy="1370282"/>
          </a:xfrm>
          <a:prstGeom prst="rect">
            <a:avLst/>
          </a:prstGeom>
        </p:spPr>
      </p:pic>
      <p:pic>
        <p:nvPicPr>
          <p:cNvPr id="9" name="Picture 8" descr="664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48002"/>
            <a:ext cx="1828800" cy="1370282"/>
          </a:xfrm>
          <a:prstGeom prst="rect">
            <a:avLst/>
          </a:prstGeom>
        </p:spPr>
      </p:pic>
      <p:pic>
        <p:nvPicPr>
          <p:cNvPr id="10" name="Picture 9" descr="664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48002"/>
            <a:ext cx="1828800" cy="1370282"/>
          </a:xfrm>
          <a:prstGeom prst="rect">
            <a:avLst/>
          </a:prstGeom>
        </p:spPr>
      </p:pic>
      <p:pic>
        <p:nvPicPr>
          <p:cNvPr id="11" name="Picture 10" descr="665-2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875137"/>
            <a:ext cx="1828800" cy="1370282"/>
          </a:xfrm>
          <a:prstGeom prst="rect">
            <a:avLst/>
          </a:prstGeom>
        </p:spPr>
      </p:pic>
      <p:pic>
        <p:nvPicPr>
          <p:cNvPr id="12" name="Picture 11" descr="665-3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75137"/>
            <a:ext cx="1828800" cy="1370282"/>
          </a:xfrm>
          <a:prstGeom prst="rect">
            <a:avLst/>
          </a:prstGeom>
        </p:spPr>
      </p:pic>
      <p:pic>
        <p:nvPicPr>
          <p:cNvPr id="13" name="Picture 12" descr="665-4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875137"/>
            <a:ext cx="1828800" cy="1370282"/>
          </a:xfrm>
          <a:prstGeom prst="rect">
            <a:avLst/>
          </a:prstGeom>
        </p:spPr>
      </p:pic>
      <p:pic>
        <p:nvPicPr>
          <p:cNvPr id="14" name="Picture 13" descr="665-5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75137"/>
            <a:ext cx="1828800" cy="1370282"/>
          </a:xfrm>
          <a:prstGeom prst="rect">
            <a:avLst/>
          </a:prstGeom>
        </p:spPr>
      </p:pic>
      <p:pic>
        <p:nvPicPr>
          <p:cNvPr id="15" name="Picture 14" descr="665-1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75137"/>
            <a:ext cx="1828800" cy="1370282"/>
          </a:xfrm>
          <a:prstGeom prst="rect">
            <a:avLst/>
          </a:prstGeom>
        </p:spPr>
      </p:pic>
      <p:pic>
        <p:nvPicPr>
          <p:cNvPr id="16" name="Picture 15" descr="678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215290"/>
            <a:ext cx="1828800" cy="1370282"/>
          </a:xfrm>
          <a:prstGeom prst="rect">
            <a:avLst/>
          </a:prstGeom>
        </p:spPr>
      </p:pic>
      <p:pic>
        <p:nvPicPr>
          <p:cNvPr id="17" name="Picture 16" descr="678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15290"/>
            <a:ext cx="1828800" cy="1370282"/>
          </a:xfrm>
          <a:prstGeom prst="rect">
            <a:avLst/>
          </a:prstGeom>
        </p:spPr>
      </p:pic>
      <p:pic>
        <p:nvPicPr>
          <p:cNvPr id="18" name="Picture 17" descr="678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15290"/>
            <a:ext cx="1828800" cy="1370282"/>
          </a:xfrm>
          <a:prstGeom prst="rect">
            <a:avLst/>
          </a:prstGeom>
        </p:spPr>
      </p:pic>
      <p:pic>
        <p:nvPicPr>
          <p:cNvPr id="19" name="Picture 18" descr="678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420" y="5215290"/>
            <a:ext cx="1828800" cy="1370282"/>
          </a:xfrm>
          <a:prstGeom prst="rect">
            <a:avLst/>
          </a:prstGeom>
        </p:spPr>
      </p:pic>
      <p:pic>
        <p:nvPicPr>
          <p:cNvPr id="20" name="Picture 19" descr="678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220" y="5215290"/>
            <a:ext cx="1828800" cy="1370282"/>
          </a:xfrm>
          <a:prstGeom prst="rect">
            <a:avLst/>
          </a:prstGeom>
        </p:spPr>
      </p:pic>
      <p:pic>
        <p:nvPicPr>
          <p:cNvPr id="2" name="Picture 1" descr="67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522418"/>
            <a:ext cx="1828800" cy="1370282"/>
          </a:xfrm>
          <a:prstGeom prst="rect">
            <a:avLst/>
          </a:prstGeom>
        </p:spPr>
      </p:pic>
      <p:pic>
        <p:nvPicPr>
          <p:cNvPr id="3" name="Picture 2" descr="674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22418"/>
            <a:ext cx="1828800" cy="1370282"/>
          </a:xfrm>
          <a:prstGeom prst="rect">
            <a:avLst/>
          </a:prstGeom>
        </p:spPr>
      </p:pic>
      <p:pic>
        <p:nvPicPr>
          <p:cNvPr id="21" name="Picture 20" descr="674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522418"/>
            <a:ext cx="1828800" cy="1370282"/>
          </a:xfrm>
          <a:prstGeom prst="rect">
            <a:avLst/>
          </a:prstGeom>
        </p:spPr>
      </p:pic>
      <p:pic>
        <p:nvPicPr>
          <p:cNvPr id="22" name="Picture 21" descr="674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522418"/>
            <a:ext cx="1828800" cy="1370282"/>
          </a:xfrm>
          <a:prstGeom prst="rect">
            <a:avLst/>
          </a:prstGeom>
        </p:spPr>
      </p:pic>
      <p:pic>
        <p:nvPicPr>
          <p:cNvPr id="23" name="Picture 22" descr="674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2241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687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0" y="337929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690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0" y="503108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692</a:t>
            </a:r>
            <a:endParaRPr lang="en-US" sz="1200" dirty="0"/>
          </a:p>
        </p:txBody>
      </p:sp>
      <p:pic>
        <p:nvPicPr>
          <p:cNvPr id="6" name="Picture 5" descr="683-1-Single File Export-0968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01141"/>
            <a:ext cx="1828800" cy="1370282"/>
          </a:xfrm>
          <a:prstGeom prst="rect">
            <a:avLst/>
          </a:prstGeom>
        </p:spPr>
      </p:pic>
      <p:pic>
        <p:nvPicPr>
          <p:cNvPr id="7" name="Picture 6" descr="683-2-Single File Export-0868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01141"/>
            <a:ext cx="1828800" cy="1370282"/>
          </a:xfrm>
          <a:prstGeom prst="rect">
            <a:avLst/>
          </a:prstGeom>
        </p:spPr>
      </p:pic>
      <p:pic>
        <p:nvPicPr>
          <p:cNvPr id="8" name="Picture 7" descr="683-3-Single File Export-1068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683-4-Single File Export-0968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683-5-Single File Export-1168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687-1-Single File Export-10687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009008"/>
            <a:ext cx="1828800" cy="1370282"/>
          </a:xfrm>
          <a:prstGeom prst="rect">
            <a:avLst/>
          </a:prstGeom>
        </p:spPr>
      </p:pic>
      <p:pic>
        <p:nvPicPr>
          <p:cNvPr id="14" name="Picture 13" descr="687-2-Single File Export-12687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009008"/>
            <a:ext cx="1828800" cy="1370282"/>
          </a:xfrm>
          <a:prstGeom prst="rect">
            <a:avLst/>
          </a:prstGeom>
        </p:spPr>
      </p:pic>
      <p:pic>
        <p:nvPicPr>
          <p:cNvPr id="15" name="Picture 14" descr="687-3-Single File Export-11687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009008"/>
            <a:ext cx="1828800" cy="1370282"/>
          </a:xfrm>
          <a:prstGeom prst="rect">
            <a:avLst/>
          </a:prstGeom>
        </p:spPr>
      </p:pic>
      <p:pic>
        <p:nvPicPr>
          <p:cNvPr id="16" name="Picture 15" descr="687-4-Single File Export-13687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009008"/>
            <a:ext cx="1828800" cy="1370282"/>
          </a:xfrm>
          <a:prstGeom prst="rect">
            <a:avLst/>
          </a:prstGeom>
        </p:spPr>
      </p:pic>
      <p:pic>
        <p:nvPicPr>
          <p:cNvPr id="17" name="Picture 16" descr="687-5-Single File Export-12687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009008"/>
            <a:ext cx="1828800" cy="1370282"/>
          </a:xfrm>
          <a:prstGeom prst="rect">
            <a:avLst/>
          </a:prstGeom>
        </p:spPr>
      </p:pic>
      <p:pic>
        <p:nvPicPr>
          <p:cNvPr id="18" name="Picture 17" descr="690-1-Single File Export-14690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56289"/>
            <a:ext cx="1828800" cy="1370282"/>
          </a:xfrm>
          <a:prstGeom prst="rect">
            <a:avLst/>
          </a:prstGeom>
        </p:spPr>
      </p:pic>
      <p:pic>
        <p:nvPicPr>
          <p:cNvPr id="19" name="Picture 18" descr="690-2-Single File Export-13690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432" y="3651775"/>
            <a:ext cx="1828800" cy="1370282"/>
          </a:xfrm>
          <a:prstGeom prst="rect">
            <a:avLst/>
          </a:prstGeom>
        </p:spPr>
      </p:pic>
      <p:pic>
        <p:nvPicPr>
          <p:cNvPr id="20" name="Picture 19" descr="690-3-Single File Export-15690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3656289"/>
            <a:ext cx="1828800" cy="1370282"/>
          </a:xfrm>
          <a:prstGeom prst="rect">
            <a:avLst/>
          </a:prstGeom>
        </p:spPr>
      </p:pic>
      <p:pic>
        <p:nvPicPr>
          <p:cNvPr id="21" name="Picture 20" descr="690-4-Single File Export-14690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656289"/>
            <a:ext cx="1828800" cy="1370282"/>
          </a:xfrm>
          <a:prstGeom prst="rect">
            <a:avLst/>
          </a:prstGeom>
        </p:spPr>
      </p:pic>
      <p:pic>
        <p:nvPicPr>
          <p:cNvPr id="22" name="Picture 21" descr="690-5-Single File Export-16690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50" y="3651775"/>
            <a:ext cx="1828800" cy="1370282"/>
          </a:xfrm>
          <a:prstGeom prst="rect">
            <a:avLst/>
          </a:prstGeom>
        </p:spPr>
      </p:pic>
      <p:pic>
        <p:nvPicPr>
          <p:cNvPr id="23" name="Picture 22" descr="692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08084"/>
            <a:ext cx="1828800" cy="1370282"/>
          </a:xfrm>
          <a:prstGeom prst="rect">
            <a:avLst/>
          </a:prstGeom>
        </p:spPr>
      </p:pic>
      <p:pic>
        <p:nvPicPr>
          <p:cNvPr id="24" name="Picture 23" descr="692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332" y="5308084"/>
            <a:ext cx="1828800" cy="1370282"/>
          </a:xfrm>
          <a:prstGeom prst="rect">
            <a:avLst/>
          </a:prstGeom>
        </p:spPr>
      </p:pic>
      <p:pic>
        <p:nvPicPr>
          <p:cNvPr id="25" name="Picture 24" descr="692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08084"/>
            <a:ext cx="1828800" cy="1370282"/>
          </a:xfrm>
          <a:prstGeom prst="rect">
            <a:avLst/>
          </a:prstGeom>
        </p:spPr>
      </p:pic>
      <p:pic>
        <p:nvPicPr>
          <p:cNvPr id="26" name="Picture 25" descr="692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08084"/>
            <a:ext cx="1828800" cy="1370282"/>
          </a:xfrm>
          <a:prstGeom prst="rect">
            <a:avLst/>
          </a:prstGeom>
        </p:spPr>
      </p:pic>
      <p:pic>
        <p:nvPicPr>
          <p:cNvPr id="27" name="Picture 26" descr="692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0808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8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8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724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726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-25511" y="496994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728</a:t>
            </a:r>
            <a:endParaRPr lang="en-US" sz="1200" dirty="0"/>
          </a:p>
        </p:txBody>
      </p:sp>
      <p:pic>
        <p:nvPicPr>
          <p:cNvPr id="8" name="Picture 7" descr="706-1-Single File Export-61706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46" y="341846"/>
            <a:ext cx="1828800" cy="1370282"/>
          </a:xfrm>
          <a:prstGeom prst="rect">
            <a:avLst/>
          </a:prstGeom>
        </p:spPr>
      </p:pic>
      <p:pic>
        <p:nvPicPr>
          <p:cNvPr id="9" name="Picture 8" descr="706-2-Single File Export-62706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136" y="341846"/>
            <a:ext cx="1828800" cy="1370282"/>
          </a:xfrm>
          <a:prstGeom prst="rect">
            <a:avLst/>
          </a:prstGeom>
        </p:spPr>
      </p:pic>
      <p:pic>
        <p:nvPicPr>
          <p:cNvPr id="10" name="Picture 9" descr="706-3-Single File Export-63706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936" y="341846"/>
            <a:ext cx="1828800" cy="1370282"/>
          </a:xfrm>
          <a:prstGeom prst="rect">
            <a:avLst/>
          </a:prstGeom>
        </p:spPr>
      </p:pic>
      <p:pic>
        <p:nvPicPr>
          <p:cNvPr id="11" name="Picture 10" descr="706-4-Single File Export-64706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254" y="341846"/>
            <a:ext cx="1828800" cy="1370282"/>
          </a:xfrm>
          <a:prstGeom prst="rect">
            <a:avLst/>
          </a:prstGeom>
        </p:spPr>
      </p:pic>
      <p:pic>
        <p:nvPicPr>
          <p:cNvPr id="12" name="Picture 11" descr="706-5-Single File Export-65706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004" y="341846"/>
            <a:ext cx="1828800" cy="1370282"/>
          </a:xfrm>
          <a:prstGeom prst="rect">
            <a:avLst/>
          </a:prstGeom>
        </p:spPr>
      </p:pic>
      <p:pic>
        <p:nvPicPr>
          <p:cNvPr id="13" name="Picture 12" descr="72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46" y="2003892"/>
            <a:ext cx="1828800" cy="1370282"/>
          </a:xfrm>
          <a:prstGeom prst="rect">
            <a:avLst/>
          </a:prstGeom>
        </p:spPr>
      </p:pic>
      <p:pic>
        <p:nvPicPr>
          <p:cNvPr id="14" name="Picture 13" descr="724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172" y="2003892"/>
            <a:ext cx="1828800" cy="1370282"/>
          </a:xfrm>
          <a:prstGeom prst="rect">
            <a:avLst/>
          </a:prstGeom>
        </p:spPr>
      </p:pic>
      <p:pic>
        <p:nvPicPr>
          <p:cNvPr id="15" name="Picture 14" descr="724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972" y="2003892"/>
            <a:ext cx="1828800" cy="1370282"/>
          </a:xfrm>
          <a:prstGeom prst="rect">
            <a:avLst/>
          </a:prstGeom>
        </p:spPr>
      </p:pic>
      <p:pic>
        <p:nvPicPr>
          <p:cNvPr id="16" name="Picture 15" descr="724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772" y="2003892"/>
            <a:ext cx="1828800" cy="1370282"/>
          </a:xfrm>
          <a:prstGeom prst="rect">
            <a:avLst/>
          </a:prstGeom>
        </p:spPr>
      </p:pic>
      <p:pic>
        <p:nvPicPr>
          <p:cNvPr id="17" name="Picture 16" descr="724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522" y="2003892"/>
            <a:ext cx="1828800" cy="1370282"/>
          </a:xfrm>
          <a:prstGeom prst="rect">
            <a:avLst/>
          </a:prstGeom>
        </p:spPr>
      </p:pic>
      <p:pic>
        <p:nvPicPr>
          <p:cNvPr id="18" name="Picture 17" descr="726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28" y="3599667"/>
            <a:ext cx="1828800" cy="1370282"/>
          </a:xfrm>
          <a:prstGeom prst="rect">
            <a:avLst/>
          </a:prstGeom>
        </p:spPr>
      </p:pic>
      <p:pic>
        <p:nvPicPr>
          <p:cNvPr id="19" name="Picture 18" descr="726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122" y="3599667"/>
            <a:ext cx="1828800" cy="1370282"/>
          </a:xfrm>
          <a:prstGeom prst="rect">
            <a:avLst/>
          </a:prstGeom>
        </p:spPr>
      </p:pic>
      <p:pic>
        <p:nvPicPr>
          <p:cNvPr id="20" name="Picture 19" descr="726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22" y="3599667"/>
            <a:ext cx="1828800" cy="1370282"/>
          </a:xfrm>
          <a:prstGeom prst="rect">
            <a:avLst/>
          </a:prstGeom>
        </p:spPr>
      </p:pic>
      <p:pic>
        <p:nvPicPr>
          <p:cNvPr id="21" name="Picture 20" descr="726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722" y="3599667"/>
            <a:ext cx="1828800" cy="1370282"/>
          </a:xfrm>
          <a:prstGeom prst="rect">
            <a:avLst/>
          </a:prstGeom>
        </p:spPr>
      </p:pic>
      <p:pic>
        <p:nvPicPr>
          <p:cNvPr id="22" name="Picture 21" descr="726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522" y="3599667"/>
            <a:ext cx="1828800" cy="1370282"/>
          </a:xfrm>
          <a:prstGeom prst="rect">
            <a:avLst/>
          </a:prstGeom>
        </p:spPr>
      </p:pic>
      <p:pic>
        <p:nvPicPr>
          <p:cNvPr id="2" name="Picture 1" descr="728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522" y="5246948"/>
            <a:ext cx="1828800" cy="1370282"/>
          </a:xfrm>
          <a:prstGeom prst="rect">
            <a:avLst/>
          </a:prstGeom>
        </p:spPr>
      </p:pic>
      <p:pic>
        <p:nvPicPr>
          <p:cNvPr id="3" name="Picture 2" descr="728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772" y="5246948"/>
            <a:ext cx="1828800" cy="1370282"/>
          </a:xfrm>
          <a:prstGeom prst="rect">
            <a:avLst/>
          </a:prstGeom>
        </p:spPr>
      </p:pic>
      <p:pic>
        <p:nvPicPr>
          <p:cNvPr id="4" name="Picture 3" descr="728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454" y="5246948"/>
            <a:ext cx="1828800" cy="1370282"/>
          </a:xfrm>
          <a:prstGeom prst="rect">
            <a:avLst/>
          </a:prstGeom>
        </p:spPr>
      </p:pic>
      <p:pic>
        <p:nvPicPr>
          <p:cNvPr id="5" name="Picture 4" descr="728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289" y="5246948"/>
            <a:ext cx="1828800" cy="1370282"/>
          </a:xfrm>
          <a:prstGeom prst="rect">
            <a:avLst/>
          </a:prstGeom>
        </p:spPr>
      </p:pic>
      <p:pic>
        <p:nvPicPr>
          <p:cNvPr id="23" name="Picture 22" descr="728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1" y="524694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pic>
        <p:nvPicPr>
          <p:cNvPr id="8" name="Picture 7" descr="7-1-Single File Export-07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7-3-Single File Export-087-3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7-4-Single File Export-077-4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7-5-Single File Export-097-5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12-1-Single File Export-0812-1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12-2-Single File Export-1012-2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12-3-Single File Export-0912-3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12-4-Single File Export-1112-4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12-5-Single File Export-1012-5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17-1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56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17-2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17-3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17-4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17-5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2" name="Picture 21" descr="31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56" y="5316008"/>
            <a:ext cx="1828800" cy="1370282"/>
          </a:xfrm>
          <a:prstGeom prst="rect">
            <a:avLst/>
          </a:prstGeom>
        </p:spPr>
      </p:pic>
      <p:pic>
        <p:nvPicPr>
          <p:cNvPr id="23" name="Picture 22" descr="31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944" y="5316008"/>
            <a:ext cx="1828800" cy="1370282"/>
          </a:xfrm>
          <a:prstGeom prst="rect">
            <a:avLst/>
          </a:prstGeom>
        </p:spPr>
      </p:pic>
      <p:pic>
        <p:nvPicPr>
          <p:cNvPr id="24" name="Picture 23" descr="31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25" name="Picture 24" descr="31-4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6" name="Picture 25" descr="31-5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750</a:t>
            </a:r>
            <a:endParaRPr lang="en-US" sz="1200" dirty="0"/>
          </a:p>
        </p:txBody>
      </p:sp>
      <p:pic>
        <p:nvPicPr>
          <p:cNvPr id="8" name="Picture 7" descr="746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7912"/>
            <a:ext cx="1828800" cy="1370282"/>
          </a:xfrm>
          <a:prstGeom prst="rect">
            <a:avLst/>
          </a:prstGeom>
        </p:spPr>
      </p:pic>
      <p:pic>
        <p:nvPicPr>
          <p:cNvPr id="9" name="Picture 8" descr="746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0" name="Picture 9" descr="746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1" name="Picture 10" descr="746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2" name="Picture 11" descr="746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748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14" name="Picture 13" descr="748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5" name="Picture 14" descr="748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6" name="Picture 15" descr="748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748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750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19" name="Picture 18" descr="750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16008"/>
            <a:ext cx="1828800" cy="1370282"/>
          </a:xfrm>
          <a:prstGeom prst="rect">
            <a:avLst/>
          </a:prstGeom>
        </p:spPr>
      </p:pic>
      <p:pic>
        <p:nvPicPr>
          <p:cNvPr id="20" name="Picture 19" descr="750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16008"/>
            <a:ext cx="1828800" cy="1370282"/>
          </a:xfrm>
          <a:prstGeom prst="rect">
            <a:avLst/>
          </a:prstGeom>
        </p:spPr>
      </p:pic>
      <p:pic>
        <p:nvPicPr>
          <p:cNvPr id="21" name="Picture 20" descr="750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2" name="Picture 21" descr="750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6008"/>
            <a:ext cx="1828800" cy="1370282"/>
          </a:xfrm>
          <a:prstGeom prst="rect">
            <a:avLst/>
          </a:prstGeom>
        </p:spPr>
      </p:pic>
      <p:pic>
        <p:nvPicPr>
          <p:cNvPr id="2" name="Picture 1" descr="733-1-Single File Export-71733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703"/>
            <a:ext cx="1828800" cy="1370282"/>
          </a:xfrm>
          <a:prstGeom prst="rect">
            <a:avLst/>
          </a:prstGeom>
        </p:spPr>
      </p:pic>
      <p:pic>
        <p:nvPicPr>
          <p:cNvPr id="3" name="Picture 2" descr="733-2-Single File Export-72733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26217"/>
            <a:ext cx="1828800" cy="1370282"/>
          </a:xfrm>
          <a:prstGeom prst="rect">
            <a:avLst/>
          </a:prstGeom>
        </p:spPr>
      </p:pic>
      <p:pic>
        <p:nvPicPr>
          <p:cNvPr id="23" name="Picture 22" descr="733-3-Single File Export-73733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26217"/>
            <a:ext cx="1828800" cy="1370282"/>
          </a:xfrm>
          <a:prstGeom prst="rect">
            <a:avLst/>
          </a:prstGeom>
        </p:spPr>
      </p:pic>
      <p:pic>
        <p:nvPicPr>
          <p:cNvPr id="24" name="Picture 23" descr="733-4-Single File Export-74733-4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733-5-Single File Export-75733-5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7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770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776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786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791</a:t>
            </a:r>
            <a:endParaRPr lang="en-US" sz="1200" dirty="0"/>
          </a:p>
        </p:txBody>
      </p:sp>
      <p:pic>
        <p:nvPicPr>
          <p:cNvPr id="8" name="Picture 7" descr="770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74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770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770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826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770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770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0197"/>
            <a:ext cx="1828800" cy="1370282"/>
          </a:xfrm>
          <a:prstGeom prst="rect">
            <a:avLst/>
          </a:prstGeom>
        </p:spPr>
      </p:pic>
      <p:pic>
        <p:nvPicPr>
          <p:cNvPr id="13" name="Picture 12" descr="776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776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776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776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7" name="Picture 16" descr="776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2" name="Picture 1" descr="786-1-Single File Export-76786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3" name="Picture 2" descr="786-2-Single File Export-77786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626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786-3-Single File Export-78786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826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786-4-Single File Export-79786-4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26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786-5-Single File Export-80786-5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791-1-Single File Export-81791-1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426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791-2-Single File Export-82791-2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626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791-3-Single File Export-83791-3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826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791-4-Single File Export-84791-4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26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791-5-Single File Export-85791-5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74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6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976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796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105" y="338009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805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05" y="509944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808</a:t>
            </a:r>
            <a:endParaRPr lang="en-US" sz="1200" dirty="0"/>
          </a:p>
        </p:txBody>
      </p:sp>
      <p:pic>
        <p:nvPicPr>
          <p:cNvPr id="6" name="Picture 5" descr="795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141"/>
            <a:ext cx="1828800" cy="1370282"/>
          </a:xfrm>
          <a:prstGeom prst="rect">
            <a:avLst/>
          </a:prstGeom>
        </p:spPr>
      </p:pic>
      <p:pic>
        <p:nvPicPr>
          <p:cNvPr id="7" name="Picture 6" descr="795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1141"/>
            <a:ext cx="1828800" cy="1370282"/>
          </a:xfrm>
          <a:prstGeom prst="rect">
            <a:avLst/>
          </a:prstGeom>
        </p:spPr>
      </p:pic>
      <p:pic>
        <p:nvPicPr>
          <p:cNvPr id="8" name="Picture 7" descr="795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795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795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796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9813"/>
            <a:ext cx="1828800" cy="1370282"/>
          </a:xfrm>
          <a:prstGeom prst="rect">
            <a:avLst/>
          </a:prstGeom>
        </p:spPr>
      </p:pic>
      <p:pic>
        <p:nvPicPr>
          <p:cNvPr id="14" name="Picture 13" descr="796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26" y="2003816"/>
            <a:ext cx="1828800" cy="1370282"/>
          </a:xfrm>
          <a:prstGeom prst="rect">
            <a:avLst/>
          </a:prstGeom>
        </p:spPr>
      </p:pic>
      <p:pic>
        <p:nvPicPr>
          <p:cNvPr id="15" name="Picture 14" descr="796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826" y="2003816"/>
            <a:ext cx="1828800" cy="1370282"/>
          </a:xfrm>
          <a:prstGeom prst="rect">
            <a:avLst/>
          </a:prstGeom>
        </p:spPr>
      </p:pic>
      <p:pic>
        <p:nvPicPr>
          <p:cNvPr id="16" name="Picture 15" descr="796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003816"/>
            <a:ext cx="1828800" cy="1370282"/>
          </a:xfrm>
          <a:prstGeom prst="rect">
            <a:avLst/>
          </a:prstGeom>
        </p:spPr>
      </p:pic>
      <p:pic>
        <p:nvPicPr>
          <p:cNvPr id="17" name="Picture 16" descr="796-5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003816"/>
            <a:ext cx="1828800" cy="1370282"/>
          </a:xfrm>
          <a:prstGeom prst="rect">
            <a:avLst/>
          </a:prstGeom>
        </p:spPr>
      </p:pic>
      <p:pic>
        <p:nvPicPr>
          <p:cNvPr id="2" name="Picture 1" descr="805-1-Single File Export-86805-1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57094"/>
            <a:ext cx="1828800" cy="1370282"/>
          </a:xfrm>
          <a:prstGeom prst="rect">
            <a:avLst/>
          </a:prstGeom>
        </p:spPr>
      </p:pic>
      <p:pic>
        <p:nvPicPr>
          <p:cNvPr id="3" name="Picture 2" descr="805-2-Single File Export-87805-2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3657094"/>
            <a:ext cx="1828800" cy="1370282"/>
          </a:xfrm>
          <a:prstGeom prst="rect">
            <a:avLst/>
          </a:prstGeom>
        </p:spPr>
      </p:pic>
      <p:pic>
        <p:nvPicPr>
          <p:cNvPr id="18" name="Picture 17" descr="805-3-Single File Export-88805-3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57094"/>
            <a:ext cx="1828800" cy="1370282"/>
          </a:xfrm>
          <a:prstGeom prst="rect">
            <a:avLst/>
          </a:prstGeom>
        </p:spPr>
      </p:pic>
      <p:pic>
        <p:nvPicPr>
          <p:cNvPr id="19" name="Picture 18" descr="805-4-Single File Export-89805-4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57094"/>
            <a:ext cx="1828800" cy="1370282"/>
          </a:xfrm>
          <a:prstGeom prst="rect">
            <a:avLst/>
          </a:prstGeom>
        </p:spPr>
      </p:pic>
      <p:pic>
        <p:nvPicPr>
          <p:cNvPr id="20" name="Picture 19" descr="805-5-Single File Export-90805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74" y="3657094"/>
            <a:ext cx="1828800" cy="1370282"/>
          </a:xfrm>
          <a:prstGeom prst="rect">
            <a:avLst/>
          </a:prstGeom>
        </p:spPr>
      </p:pic>
      <p:pic>
        <p:nvPicPr>
          <p:cNvPr id="21" name="Picture 20" descr="808-1-Single File Export-91808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5376440"/>
            <a:ext cx="1828800" cy="1370282"/>
          </a:xfrm>
          <a:prstGeom prst="rect">
            <a:avLst/>
          </a:prstGeom>
        </p:spPr>
      </p:pic>
      <p:pic>
        <p:nvPicPr>
          <p:cNvPr id="22" name="Picture 21" descr="808-2-Single File Export-92808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5376440"/>
            <a:ext cx="1828800" cy="1370282"/>
          </a:xfrm>
          <a:prstGeom prst="rect">
            <a:avLst/>
          </a:prstGeom>
        </p:spPr>
      </p:pic>
      <p:pic>
        <p:nvPicPr>
          <p:cNvPr id="23" name="Picture 22" descr="808-3-Single File Export-93808-3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50" y="5376440"/>
            <a:ext cx="1828800" cy="1370282"/>
          </a:xfrm>
          <a:prstGeom prst="rect">
            <a:avLst/>
          </a:prstGeom>
        </p:spPr>
      </p:pic>
      <p:pic>
        <p:nvPicPr>
          <p:cNvPr id="24" name="Picture 23" descr="808-4-Single File Export-94808-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76440"/>
            <a:ext cx="1828800" cy="1370282"/>
          </a:xfrm>
          <a:prstGeom prst="rect">
            <a:avLst/>
          </a:prstGeom>
        </p:spPr>
      </p:pic>
      <p:pic>
        <p:nvPicPr>
          <p:cNvPr id="25" name="Picture 24" descr="808-5-Single File Export-95808-5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74" y="5376440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809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513231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831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8956" y="337733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822</a:t>
            </a:r>
            <a:endParaRPr lang="en-US" sz="1200" dirty="0"/>
          </a:p>
        </p:txBody>
      </p:sp>
      <p:pic>
        <p:nvPicPr>
          <p:cNvPr id="7" name="Picture 6" descr="809-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809-3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809-4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270197"/>
            <a:ext cx="1828800" cy="1370282"/>
          </a:xfrm>
          <a:prstGeom prst="rect">
            <a:avLst/>
          </a:prstGeom>
        </p:spPr>
      </p:pic>
      <p:pic>
        <p:nvPicPr>
          <p:cNvPr id="10" name="Picture 9" descr="809-5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812-1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134"/>
            <a:ext cx="1828800" cy="1370282"/>
          </a:xfrm>
          <a:prstGeom prst="rect">
            <a:avLst/>
          </a:prstGeom>
        </p:spPr>
      </p:pic>
      <p:pic>
        <p:nvPicPr>
          <p:cNvPr id="12" name="Picture 11" descr="812-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52134"/>
            <a:ext cx="1828800" cy="1370282"/>
          </a:xfrm>
          <a:prstGeom prst="rect">
            <a:avLst/>
          </a:prstGeom>
        </p:spPr>
      </p:pic>
      <p:pic>
        <p:nvPicPr>
          <p:cNvPr id="13" name="Picture 12" descr="812-3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52134"/>
            <a:ext cx="1828800" cy="1370282"/>
          </a:xfrm>
          <a:prstGeom prst="rect">
            <a:avLst/>
          </a:prstGeom>
        </p:spPr>
      </p:pic>
      <p:pic>
        <p:nvPicPr>
          <p:cNvPr id="14" name="Picture 13" descr="812-4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52134"/>
            <a:ext cx="1828800" cy="1370282"/>
          </a:xfrm>
          <a:prstGeom prst="rect">
            <a:avLst/>
          </a:prstGeom>
        </p:spPr>
      </p:pic>
      <p:pic>
        <p:nvPicPr>
          <p:cNvPr id="15" name="Picture 14" descr="812-5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52134"/>
            <a:ext cx="1828800" cy="1370282"/>
          </a:xfrm>
          <a:prstGeom prst="rect">
            <a:avLst/>
          </a:prstGeom>
        </p:spPr>
      </p:pic>
      <p:pic>
        <p:nvPicPr>
          <p:cNvPr id="16" name="Picture 15" descr="831-1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5372685"/>
            <a:ext cx="1828800" cy="1370282"/>
          </a:xfrm>
          <a:prstGeom prst="rect">
            <a:avLst/>
          </a:prstGeom>
        </p:spPr>
      </p:pic>
      <p:pic>
        <p:nvPicPr>
          <p:cNvPr id="17" name="Picture 16" descr="831-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5372685"/>
            <a:ext cx="1828800" cy="1370282"/>
          </a:xfrm>
          <a:prstGeom prst="rect">
            <a:avLst/>
          </a:prstGeom>
        </p:spPr>
      </p:pic>
      <p:pic>
        <p:nvPicPr>
          <p:cNvPr id="18" name="Picture 17" descr="831-3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5372685"/>
            <a:ext cx="1828800" cy="1370282"/>
          </a:xfrm>
          <a:prstGeom prst="rect">
            <a:avLst/>
          </a:prstGeom>
        </p:spPr>
      </p:pic>
      <p:pic>
        <p:nvPicPr>
          <p:cNvPr id="19" name="Picture 18" descr="831-4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372685"/>
            <a:ext cx="1828800" cy="1370282"/>
          </a:xfrm>
          <a:prstGeom prst="rect">
            <a:avLst/>
          </a:prstGeom>
        </p:spPr>
      </p:pic>
      <p:pic>
        <p:nvPicPr>
          <p:cNvPr id="22" name="Picture 21" descr="822-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4338"/>
            <a:ext cx="1828800" cy="1370282"/>
          </a:xfrm>
          <a:prstGeom prst="rect">
            <a:avLst/>
          </a:prstGeom>
        </p:spPr>
      </p:pic>
      <p:pic>
        <p:nvPicPr>
          <p:cNvPr id="23" name="Picture 22" descr="822-2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4338"/>
            <a:ext cx="1828800" cy="1370282"/>
          </a:xfrm>
          <a:prstGeom prst="rect">
            <a:avLst/>
          </a:prstGeom>
        </p:spPr>
      </p:pic>
      <p:pic>
        <p:nvPicPr>
          <p:cNvPr id="24" name="Picture 23" descr="822-3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54338"/>
            <a:ext cx="1828800" cy="1370282"/>
          </a:xfrm>
          <a:prstGeom prst="rect">
            <a:avLst/>
          </a:prstGeom>
        </p:spPr>
      </p:pic>
      <p:pic>
        <p:nvPicPr>
          <p:cNvPr id="25" name="Picture 24" descr="822-4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6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3654338"/>
            <a:ext cx="1828800" cy="1370282"/>
          </a:xfrm>
          <a:prstGeom prst="rect">
            <a:avLst/>
          </a:prstGeom>
        </p:spPr>
      </p:pic>
      <p:pic>
        <p:nvPicPr>
          <p:cNvPr id="26" name="Picture 25" descr="822-5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61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365433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855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476" y="502330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875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863</a:t>
            </a:r>
            <a:endParaRPr lang="en-US" sz="1200" dirty="0"/>
          </a:p>
        </p:txBody>
      </p:sp>
      <p:pic>
        <p:nvPicPr>
          <p:cNvPr id="6" name="Picture 5" descr="851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0197"/>
            <a:ext cx="1828800" cy="1370282"/>
          </a:xfrm>
          <a:prstGeom prst="rect">
            <a:avLst/>
          </a:prstGeom>
        </p:spPr>
      </p:pic>
      <p:pic>
        <p:nvPicPr>
          <p:cNvPr id="7" name="Picture 6" descr="851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70197"/>
            <a:ext cx="1828800" cy="1370282"/>
          </a:xfrm>
          <a:prstGeom prst="rect">
            <a:avLst/>
          </a:prstGeom>
        </p:spPr>
      </p:pic>
      <p:pic>
        <p:nvPicPr>
          <p:cNvPr id="8" name="Picture 7" descr="851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9" name="Picture 8" descr="851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11" name="Picture 10" descr="851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70197"/>
            <a:ext cx="1828800" cy="1370282"/>
          </a:xfrm>
          <a:prstGeom prst="rect">
            <a:avLst/>
          </a:prstGeom>
        </p:spPr>
      </p:pic>
      <p:pic>
        <p:nvPicPr>
          <p:cNvPr id="12" name="Picture 11" descr="831-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21" y="826265"/>
            <a:ext cx="9525" cy="9525"/>
          </a:xfrm>
          <a:prstGeom prst="rect">
            <a:avLst/>
          </a:prstGeom>
        </p:spPr>
      </p:pic>
      <p:pic>
        <p:nvPicPr>
          <p:cNvPr id="14" name="Picture 13" descr="875-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00304"/>
            <a:ext cx="1828800" cy="1370282"/>
          </a:xfrm>
          <a:prstGeom prst="rect">
            <a:avLst/>
          </a:prstGeom>
        </p:spPr>
      </p:pic>
      <p:pic>
        <p:nvPicPr>
          <p:cNvPr id="15" name="Picture 14" descr="875-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00304"/>
            <a:ext cx="1828800" cy="1370282"/>
          </a:xfrm>
          <a:prstGeom prst="rect">
            <a:avLst/>
          </a:prstGeom>
        </p:spPr>
      </p:pic>
      <p:pic>
        <p:nvPicPr>
          <p:cNvPr id="17" name="Picture 16" descr="875-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00304"/>
            <a:ext cx="1828800" cy="1370282"/>
          </a:xfrm>
          <a:prstGeom prst="rect">
            <a:avLst/>
          </a:prstGeom>
        </p:spPr>
      </p:pic>
      <p:pic>
        <p:nvPicPr>
          <p:cNvPr id="18" name="Picture 17" descr="875-4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300306"/>
            <a:ext cx="1828800" cy="1370282"/>
          </a:xfrm>
          <a:prstGeom prst="rect">
            <a:avLst/>
          </a:prstGeom>
        </p:spPr>
      </p:pic>
      <p:pic>
        <p:nvPicPr>
          <p:cNvPr id="19" name="Picture 18" descr="875-5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300306"/>
            <a:ext cx="1828800" cy="1370282"/>
          </a:xfrm>
          <a:prstGeom prst="rect">
            <a:avLst/>
          </a:prstGeom>
        </p:spPr>
      </p:pic>
      <p:pic>
        <p:nvPicPr>
          <p:cNvPr id="2" name="Picture 1" descr="863-1-Single File Export-96863-1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863-2-Single File Export-97863-2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513253"/>
            <a:ext cx="1828800" cy="1370282"/>
          </a:xfrm>
          <a:prstGeom prst="rect">
            <a:avLst/>
          </a:prstGeom>
        </p:spPr>
      </p:pic>
      <p:pic>
        <p:nvPicPr>
          <p:cNvPr id="5" name="Picture 4" descr="863-3-Single File Export-98863-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513253"/>
            <a:ext cx="1828800" cy="1370282"/>
          </a:xfrm>
          <a:prstGeom prst="rect">
            <a:avLst/>
          </a:prstGeom>
        </p:spPr>
      </p:pic>
      <p:pic>
        <p:nvPicPr>
          <p:cNvPr id="21" name="Picture 20" descr="863-4-Single File Export-99863-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513253"/>
            <a:ext cx="1828800" cy="1370282"/>
          </a:xfrm>
          <a:prstGeom prst="rect">
            <a:avLst/>
          </a:prstGeom>
        </p:spPr>
      </p:pic>
      <p:pic>
        <p:nvPicPr>
          <p:cNvPr id="22" name="Picture 21" descr="863-5-Single File Export-100863-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513253"/>
            <a:ext cx="1828800" cy="1370282"/>
          </a:xfrm>
          <a:prstGeom prst="rect">
            <a:avLst/>
          </a:prstGeom>
        </p:spPr>
      </p:pic>
      <p:pic>
        <p:nvPicPr>
          <p:cNvPr id="23" name="Picture 22" descr="855-f1-Single File Export-01855-f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1886292"/>
            <a:ext cx="1828800" cy="1370282"/>
          </a:xfrm>
          <a:prstGeom prst="rect">
            <a:avLst/>
          </a:prstGeom>
        </p:spPr>
      </p:pic>
      <p:pic>
        <p:nvPicPr>
          <p:cNvPr id="24" name="Picture 23" descr="855-f2-Single File Export-02855-f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1886292"/>
            <a:ext cx="1828800" cy="1370282"/>
          </a:xfrm>
          <a:prstGeom prst="rect">
            <a:avLst/>
          </a:prstGeom>
        </p:spPr>
      </p:pic>
      <p:pic>
        <p:nvPicPr>
          <p:cNvPr id="25" name="Picture 24" descr="855-f3-Single File Export-03855-f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86292"/>
            <a:ext cx="1828800" cy="1370282"/>
          </a:xfrm>
          <a:prstGeom prst="rect">
            <a:avLst/>
          </a:prstGeom>
        </p:spPr>
      </p:pic>
      <p:pic>
        <p:nvPicPr>
          <p:cNvPr id="26" name="Picture 25" descr="855-f4-Single File Export-04855-f4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886292"/>
            <a:ext cx="1828800" cy="1370282"/>
          </a:xfrm>
          <a:prstGeom prst="rect">
            <a:avLst/>
          </a:prstGeom>
        </p:spPr>
      </p:pic>
      <p:pic>
        <p:nvPicPr>
          <p:cNvPr id="27" name="Picture 26" descr="855-f5-Single File Export-05855-f5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88629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903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918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881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-476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882</a:t>
            </a:r>
            <a:endParaRPr lang="en-US" sz="1200" dirty="0"/>
          </a:p>
        </p:txBody>
      </p:sp>
      <p:pic>
        <p:nvPicPr>
          <p:cNvPr id="8" name="Picture 7" descr="90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90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90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90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90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32215"/>
            <a:ext cx="1828800" cy="1370282"/>
          </a:xfrm>
          <a:prstGeom prst="rect">
            <a:avLst/>
          </a:prstGeom>
        </p:spPr>
      </p:pic>
      <p:pic>
        <p:nvPicPr>
          <p:cNvPr id="13" name="Picture 12" descr="918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16008"/>
            <a:ext cx="1828800" cy="1370282"/>
          </a:xfrm>
          <a:prstGeom prst="rect">
            <a:avLst/>
          </a:prstGeom>
        </p:spPr>
      </p:pic>
      <p:pic>
        <p:nvPicPr>
          <p:cNvPr id="14" name="Picture 13" descr="918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6008"/>
            <a:ext cx="1828800" cy="1370282"/>
          </a:xfrm>
          <a:prstGeom prst="rect">
            <a:avLst/>
          </a:prstGeom>
        </p:spPr>
      </p:pic>
      <p:pic>
        <p:nvPicPr>
          <p:cNvPr id="15" name="Picture 14" descr="918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6008"/>
            <a:ext cx="1828800" cy="1370282"/>
          </a:xfrm>
          <a:prstGeom prst="rect">
            <a:avLst/>
          </a:prstGeom>
        </p:spPr>
      </p:pic>
      <p:pic>
        <p:nvPicPr>
          <p:cNvPr id="16" name="Picture 15" descr="918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6008"/>
            <a:ext cx="1828800" cy="1370282"/>
          </a:xfrm>
          <a:prstGeom prst="rect">
            <a:avLst/>
          </a:prstGeom>
        </p:spPr>
      </p:pic>
      <p:pic>
        <p:nvPicPr>
          <p:cNvPr id="2" name="Picture 1" descr="881-1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810"/>
            <a:ext cx="1828800" cy="1370282"/>
          </a:xfrm>
          <a:prstGeom prst="rect">
            <a:avLst/>
          </a:prstGeom>
        </p:spPr>
      </p:pic>
      <p:pic>
        <p:nvPicPr>
          <p:cNvPr id="3" name="Picture 2" descr="881-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69810"/>
            <a:ext cx="1828800" cy="1370282"/>
          </a:xfrm>
          <a:prstGeom prst="rect">
            <a:avLst/>
          </a:prstGeom>
        </p:spPr>
      </p:pic>
      <p:pic>
        <p:nvPicPr>
          <p:cNvPr id="4" name="Picture 3" descr="881-3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0197"/>
            <a:ext cx="1828800" cy="1370282"/>
          </a:xfrm>
          <a:prstGeom prst="rect">
            <a:avLst/>
          </a:prstGeom>
        </p:spPr>
      </p:pic>
      <p:pic>
        <p:nvPicPr>
          <p:cNvPr id="5" name="Picture 4" descr="881-4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0197"/>
            <a:ext cx="1828800" cy="1370282"/>
          </a:xfrm>
          <a:prstGeom prst="rect">
            <a:avLst/>
          </a:prstGeom>
        </p:spPr>
      </p:pic>
      <p:pic>
        <p:nvPicPr>
          <p:cNvPr id="17" name="Picture 16" descr="881-5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0197"/>
            <a:ext cx="1828800" cy="1370282"/>
          </a:xfrm>
          <a:prstGeom prst="rect">
            <a:avLst/>
          </a:prstGeom>
        </p:spPr>
      </p:pic>
      <p:pic>
        <p:nvPicPr>
          <p:cNvPr id="18" name="Picture 17" descr="882-1-Single File Export-101882-1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17478"/>
            <a:ext cx="1828800" cy="1370282"/>
          </a:xfrm>
          <a:prstGeom prst="rect">
            <a:avLst/>
          </a:prstGeom>
        </p:spPr>
      </p:pic>
      <p:pic>
        <p:nvPicPr>
          <p:cNvPr id="19" name="Picture 18" descr="882-2-Single File Export-102882-2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17478"/>
            <a:ext cx="1828800" cy="1370282"/>
          </a:xfrm>
          <a:prstGeom prst="rect">
            <a:avLst/>
          </a:prstGeom>
        </p:spPr>
      </p:pic>
      <p:pic>
        <p:nvPicPr>
          <p:cNvPr id="20" name="Picture 19" descr="882-3-Single File Export-103882-3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17478"/>
            <a:ext cx="1828800" cy="1370282"/>
          </a:xfrm>
          <a:prstGeom prst="rect">
            <a:avLst/>
          </a:prstGeom>
        </p:spPr>
      </p:pic>
      <p:pic>
        <p:nvPicPr>
          <p:cNvPr id="21" name="Picture 20" descr="882-4-Single File Export-104882-4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917478"/>
            <a:ext cx="1828800" cy="1370282"/>
          </a:xfrm>
          <a:prstGeom prst="rect">
            <a:avLst/>
          </a:prstGeom>
        </p:spPr>
      </p:pic>
      <p:pic>
        <p:nvPicPr>
          <p:cNvPr id="22" name="Picture 21" descr="882-5-Single File Export-105882-5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1747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938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944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957</a:t>
            </a:r>
            <a:endParaRPr lang="en-US" sz="1200" dirty="0"/>
          </a:p>
        </p:txBody>
      </p:sp>
      <p:pic>
        <p:nvPicPr>
          <p:cNvPr id="8" name="Picture 7" descr="941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6" y="1973498"/>
            <a:ext cx="1828800" cy="1370282"/>
          </a:xfrm>
          <a:prstGeom prst="rect">
            <a:avLst/>
          </a:prstGeom>
        </p:spPr>
      </p:pic>
      <p:pic>
        <p:nvPicPr>
          <p:cNvPr id="9" name="Picture 8" descr="941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28" y="1970962"/>
            <a:ext cx="1828800" cy="1370282"/>
          </a:xfrm>
          <a:prstGeom prst="rect">
            <a:avLst/>
          </a:prstGeom>
        </p:spPr>
      </p:pic>
      <p:pic>
        <p:nvPicPr>
          <p:cNvPr id="10" name="Picture 9" descr="941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314" y="1973498"/>
            <a:ext cx="1828800" cy="1370282"/>
          </a:xfrm>
          <a:prstGeom prst="rect">
            <a:avLst/>
          </a:prstGeom>
        </p:spPr>
      </p:pic>
      <p:pic>
        <p:nvPicPr>
          <p:cNvPr id="11" name="Picture 10" descr="941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114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941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864" y="1973498"/>
            <a:ext cx="1828800" cy="1370282"/>
          </a:xfrm>
          <a:prstGeom prst="rect">
            <a:avLst/>
          </a:prstGeom>
        </p:spPr>
      </p:pic>
      <p:pic>
        <p:nvPicPr>
          <p:cNvPr id="2" name="Picture 1" descr="957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3" name="Picture 2" descr="957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064" y="5351561"/>
            <a:ext cx="1828800" cy="1370282"/>
          </a:xfrm>
          <a:prstGeom prst="rect">
            <a:avLst/>
          </a:prstGeom>
        </p:spPr>
      </p:pic>
      <p:pic>
        <p:nvPicPr>
          <p:cNvPr id="13" name="Picture 12" descr="957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928" y="5351561"/>
            <a:ext cx="1828800" cy="1370282"/>
          </a:xfrm>
          <a:prstGeom prst="rect">
            <a:avLst/>
          </a:prstGeom>
        </p:spPr>
      </p:pic>
      <p:pic>
        <p:nvPicPr>
          <p:cNvPr id="14" name="Picture 13" descr="957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15" name="Picture 14" descr="957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72" y="5351561"/>
            <a:ext cx="1828800" cy="1370282"/>
          </a:xfrm>
          <a:prstGeom prst="rect">
            <a:avLst/>
          </a:prstGeom>
        </p:spPr>
      </p:pic>
      <p:pic>
        <p:nvPicPr>
          <p:cNvPr id="16" name="Picture 15" descr="944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944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728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944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928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944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28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944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72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938-1-Single File Export-106938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217"/>
            <a:ext cx="1828800" cy="1370282"/>
          </a:xfrm>
          <a:prstGeom prst="rect">
            <a:avLst/>
          </a:prstGeom>
        </p:spPr>
      </p:pic>
      <p:pic>
        <p:nvPicPr>
          <p:cNvPr id="22" name="Picture 21" descr="938-2-Single File Export-107938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6217"/>
            <a:ext cx="1828800" cy="1370282"/>
          </a:xfrm>
          <a:prstGeom prst="rect">
            <a:avLst/>
          </a:prstGeom>
        </p:spPr>
      </p:pic>
      <p:pic>
        <p:nvPicPr>
          <p:cNvPr id="23" name="Picture 22" descr="938-3-Single File Export-108938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728" y="326217"/>
            <a:ext cx="1828800" cy="1370282"/>
          </a:xfrm>
          <a:prstGeom prst="rect">
            <a:avLst/>
          </a:prstGeom>
        </p:spPr>
      </p:pic>
      <p:pic>
        <p:nvPicPr>
          <p:cNvPr id="24" name="Picture 23" descr="938-4-Single File Export-109938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928" y="326217"/>
            <a:ext cx="1828800" cy="1370282"/>
          </a:xfrm>
          <a:prstGeom prst="rect">
            <a:avLst/>
          </a:prstGeom>
        </p:spPr>
      </p:pic>
      <p:pic>
        <p:nvPicPr>
          <p:cNvPr id="25" name="Picture 24" descr="948-5-Single File Export-110948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7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74" y="1270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969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504887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992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-1422" y="163862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973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0714" y="3307651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976</a:t>
            </a:r>
            <a:endParaRPr lang="en-US" sz="1200" dirty="0"/>
          </a:p>
        </p:txBody>
      </p:sp>
      <p:pic>
        <p:nvPicPr>
          <p:cNvPr id="6" name="Picture 5" descr="96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705"/>
            <a:ext cx="1828800" cy="1370282"/>
          </a:xfrm>
          <a:prstGeom prst="rect">
            <a:avLst/>
          </a:prstGeom>
        </p:spPr>
      </p:pic>
      <p:pic>
        <p:nvPicPr>
          <p:cNvPr id="7" name="Picture 6" descr="96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464" y="289705"/>
            <a:ext cx="1828800" cy="1370282"/>
          </a:xfrm>
          <a:prstGeom prst="rect">
            <a:avLst/>
          </a:prstGeom>
        </p:spPr>
      </p:pic>
      <p:pic>
        <p:nvPicPr>
          <p:cNvPr id="8" name="Picture 7" descr="96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264" y="289705"/>
            <a:ext cx="1828800" cy="1370282"/>
          </a:xfrm>
          <a:prstGeom prst="rect">
            <a:avLst/>
          </a:prstGeom>
        </p:spPr>
      </p:pic>
      <p:pic>
        <p:nvPicPr>
          <p:cNvPr id="9" name="Picture 8" descr="96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9705"/>
            <a:ext cx="1828800" cy="1370282"/>
          </a:xfrm>
          <a:prstGeom prst="rect">
            <a:avLst/>
          </a:prstGeom>
        </p:spPr>
      </p:pic>
      <p:pic>
        <p:nvPicPr>
          <p:cNvPr id="10" name="Picture 9" descr="969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89705"/>
            <a:ext cx="1828800" cy="1370282"/>
          </a:xfrm>
          <a:prstGeom prst="rect">
            <a:avLst/>
          </a:prstGeom>
        </p:spPr>
      </p:pic>
      <p:pic>
        <p:nvPicPr>
          <p:cNvPr id="11" name="Picture 10" descr="99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6" y="5325871"/>
            <a:ext cx="1828800" cy="1370282"/>
          </a:xfrm>
          <a:prstGeom prst="rect">
            <a:avLst/>
          </a:prstGeom>
        </p:spPr>
      </p:pic>
      <p:pic>
        <p:nvPicPr>
          <p:cNvPr id="12" name="Picture 11" descr="99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5325871"/>
            <a:ext cx="1828800" cy="1370282"/>
          </a:xfrm>
          <a:prstGeom prst="rect">
            <a:avLst/>
          </a:prstGeom>
        </p:spPr>
      </p:pic>
      <p:pic>
        <p:nvPicPr>
          <p:cNvPr id="13" name="Picture 12" descr="99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25871"/>
            <a:ext cx="1828800" cy="1370282"/>
          </a:xfrm>
          <a:prstGeom prst="rect">
            <a:avLst/>
          </a:prstGeom>
        </p:spPr>
      </p:pic>
      <p:pic>
        <p:nvPicPr>
          <p:cNvPr id="14" name="Picture 13" descr="99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25871"/>
            <a:ext cx="1828800" cy="1370282"/>
          </a:xfrm>
          <a:prstGeom prst="rect">
            <a:avLst/>
          </a:prstGeom>
        </p:spPr>
      </p:pic>
      <p:pic>
        <p:nvPicPr>
          <p:cNvPr id="15" name="Picture 14" descr="99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25871"/>
            <a:ext cx="1828800" cy="1370282"/>
          </a:xfrm>
          <a:prstGeom prst="rect">
            <a:avLst/>
          </a:prstGeom>
        </p:spPr>
      </p:pic>
      <p:pic>
        <p:nvPicPr>
          <p:cNvPr id="2" name="Picture 1" descr="976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584650"/>
            <a:ext cx="1828800" cy="1370282"/>
          </a:xfrm>
          <a:prstGeom prst="rect">
            <a:avLst/>
          </a:prstGeom>
        </p:spPr>
      </p:pic>
      <p:pic>
        <p:nvPicPr>
          <p:cNvPr id="3" name="Picture 2" descr="976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584650"/>
            <a:ext cx="1828800" cy="1370282"/>
          </a:xfrm>
          <a:prstGeom prst="rect">
            <a:avLst/>
          </a:prstGeom>
        </p:spPr>
      </p:pic>
      <p:pic>
        <p:nvPicPr>
          <p:cNvPr id="16" name="Picture 15" descr="976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584650"/>
            <a:ext cx="1828800" cy="1370282"/>
          </a:xfrm>
          <a:prstGeom prst="rect">
            <a:avLst/>
          </a:prstGeom>
        </p:spPr>
      </p:pic>
      <p:pic>
        <p:nvPicPr>
          <p:cNvPr id="17" name="Picture 16" descr="976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464" y="3584650"/>
            <a:ext cx="1828800" cy="1370282"/>
          </a:xfrm>
          <a:prstGeom prst="rect">
            <a:avLst/>
          </a:prstGeom>
        </p:spPr>
      </p:pic>
      <p:pic>
        <p:nvPicPr>
          <p:cNvPr id="18" name="Picture 17" descr="976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4650"/>
            <a:ext cx="1828800" cy="1370282"/>
          </a:xfrm>
          <a:prstGeom prst="rect">
            <a:avLst/>
          </a:prstGeom>
        </p:spPr>
      </p:pic>
      <p:pic>
        <p:nvPicPr>
          <p:cNvPr id="19" name="Picture 18" descr="973-1-Single File Export-111973-1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864" y="1915622"/>
            <a:ext cx="1828800" cy="1370282"/>
          </a:xfrm>
          <a:prstGeom prst="rect">
            <a:avLst/>
          </a:prstGeom>
        </p:spPr>
      </p:pic>
      <p:pic>
        <p:nvPicPr>
          <p:cNvPr id="22" name="Picture 21" descr="973-2-Single File Export-112973-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064" y="1915622"/>
            <a:ext cx="1828800" cy="1370282"/>
          </a:xfrm>
          <a:prstGeom prst="rect">
            <a:avLst/>
          </a:prstGeom>
        </p:spPr>
      </p:pic>
      <p:pic>
        <p:nvPicPr>
          <p:cNvPr id="23" name="Picture 22" descr="973-3-Single File Export-113973-3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264" y="1915622"/>
            <a:ext cx="1828800" cy="1370282"/>
          </a:xfrm>
          <a:prstGeom prst="rect">
            <a:avLst/>
          </a:prstGeom>
        </p:spPr>
      </p:pic>
      <p:pic>
        <p:nvPicPr>
          <p:cNvPr id="24" name="Picture 23" descr="973-4-Single File Export-114973-4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464" y="1915622"/>
            <a:ext cx="1828800" cy="1370282"/>
          </a:xfrm>
          <a:prstGeom prst="rect">
            <a:avLst/>
          </a:prstGeom>
        </p:spPr>
      </p:pic>
      <p:pic>
        <p:nvPicPr>
          <p:cNvPr id="25" name="Picture 24" descr="973-5-Single File Export-115973-5.jp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6" y="191562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5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34" y="341973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1188" y="4097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188" y="17334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1018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0" y="5031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1032</a:t>
            </a:r>
            <a:endParaRPr lang="en-US" sz="1200" dirty="0"/>
          </a:p>
        </p:txBody>
      </p:sp>
      <p:pic>
        <p:nvPicPr>
          <p:cNvPr id="6" name="Picture 5" descr="1031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" y="3661183"/>
            <a:ext cx="1828800" cy="1370282"/>
          </a:xfrm>
          <a:prstGeom prst="rect">
            <a:avLst/>
          </a:prstGeom>
        </p:spPr>
      </p:pic>
      <p:pic>
        <p:nvPicPr>
          <p:cNvPr id="7" name="Picture 6" descr="1031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120" y="3661183"/>
            <a:ext cx="1828800" cy="1370282"/>
          </a:xfrm>
          <a:prstGeom prst="rect">
            <a:avLst/>
          </a:prstGeom>
        </p:spPr>
      </p:pic>
      <p:pic>
        <p:nvPicPr>
          <p:cNvPr id="8" name="Picture 7" descr="1031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306" y="3661183"/>
            <a:ext cx="1828800" cy="1370282"/>
          </a:xfrm>
          <a:prstGeom prst="rect">
            <a:avLst/>
          </a:prstGeom>
        </p:spPr>
      </p:pic>
      <p:pic>
        <p:nvPicPr>
          <p:cNvPr id="9" name="Picture 8" descr="1031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720" y="3661183"/>
            <a:ext cx="1828800" cy="1370282"/>
          </a:xfrm>
          <a:prstGeom prst="rect">
            <a:avLst/>
          </a:prstGeom>
        </p:spPr>
      </p:pic>
      <p:pic>
        <p:nvPicPr>
          <p:cNvPr id="13" name="Picture 12" descr="1031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856" y="3661183"/>
            <a:ext cx="1828800" cy="1370282"/>
          </a:xfrm>
          <a:prstGeom prst="rect">
            <a:avLst/>
          </a:prstGeom>
        </p:spPr>
      </p:pic>
      <p:pic>
        <p:nvPicPr>
          <p:cNvPr id="14" name="Picture 13" descr="1032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08464"/>
            <a:ext cx="1828800" cy="1370282"/>
          </a:xfrm>
          <a:prstGeom prst="rect">
            <a:avLst/>
          </a:prstGeom>
        </p:spPr>
      </p:pic>
      <p:pic>
        <p:nvPicPr>
          <p:cNvPr id="15" name="Picture 14" descr="1032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5308464"/>
            <a:ext cx="1828800" cy="1370282"/>
          </a:xfrm>
          <a:prstGeom prst="rect">
            <a:avLst/>
          </a:prstGeom>
        </p:spPr>
      </p:pic>
      <p:pic>
        <p:nvPicPr>
          <p:cNvPr id="16" name="Picture 15" descr="1032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08464"/>
            <a:ext cx="1828800" cy="1370282"/>
          </a:xfrm>
          <a:prstGeom prst="rect">
            <a:avLst/>
          </a:prstGeom>
        </p:spPr>
      </p:pic>
      <p:pic>
        <p:nvPicPr>
          <p:cNvPr id="17" name="Picture 16" descr="1032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308464"/>
            <a:ext cx="1828800" cy="1370282"/>
          </a:xfrm>
          <a:prstGeom prst="rect">
            <a:avLst/>
          </a:prstGeom>
        </p:spPr>
      </p:pic>
      <p:pic>
        <p:nvPicPr>
          <p:cNvPr id="18" name="Picture 17" descr="1032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08464"/>
            <a:ext cx="1828800" cy="1370282"/>
          </a:xfrm>
          <a:prstGeom prst="rect">
            <a:avLst/>
          </a:prstGeom>
        </p:spPr>
      </p:pic>
      <p:pic>
        <p:nvPicPr>
          <p:cNvPr id="2" name="Picture 1" descr="1005-1-Single File Export-1161005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3181"/>
            <a:ext cx="1828800" cy="1370282"/>
          </a:xfrm>
          <a:prstGeom prst="rect">
            <a:avLst/>
          </a:prstGeom>
        </p:spPr>
      </p:pic>
      <p:pic>
        <p:nvPicPr>
          <p:cNvPr id="3" name="Picture 2" descr="1005-2-Single File Export-1171005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856" y="363181"/>
            <a:ext cx="1828800" cy="1370282"/>
          </a:xfrm>
          <a:prstGeom prst="rect">
            <a:avLst/>
          </a:prstGeom>
        </p:spPr>
      </p:pic>
      <p:pic>
        <p:nvPicPr>
          <p:cNvPr id="5" name="Picture 4" descr="1005-3-Single File Export-1181005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56" y="363181"/>
            <a:ext cx="1828800" cy="1370282"/>
          </a:xfrm>
          <a:prstGeom prst="rect">
            <a:avLst/>
          </a:prstGeom>
        </p:spPr>
      </p:pic>
      <p:pic>
        <p:nvPicPr>
          <p:cNvPr id="19" name="Picture 18" descr="1005-4-Single File Export-1191005-4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3181"/>
            <a:ext cx="1828800" cy="1370282"/>
          </a:xfrm>
          <a:prstGeom prst="rect">
            <a:avLst/>
          </a:prstGeom>
        </p:spPr>
      </p:pic>
      <p:pic>
        <p:nvPicPr>
          <p:cNvPr id="20" name="Picture 19" descr="1005-5-Single File Export-1201005-5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3181"/>
            <a:ext cx="1828800" cy="1370282"/>
          </a:xfrm>
          <a:prstGeom prst="rect">
            <a:avLst/>
          </a:prstGeom>
        </p:spPr>
      </p:pic>
      <p:pic>
        <p:nvPicPr>
          <p:cNvPr id="21" name="Picture 20" descr="1018-1-Single File Export-1211018-1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2010462"/>
            <a:ext cx="1828800" cy="1370282"/>
          </a:xfrm>
          <a:prstGeom prst="rect">
            <a:avLst/>
          </a:prstGeom>
        </p:spPr>
      </p:pic>
      <p:pic>
        <p:nvPicPr>
          <p:cNvPr id="22" name="Picture 21" descr="1018-2-Single File Export-1221018-2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2010462"/>
            <a:ext cx="1828800" cy="1370282"/>
          </a:xfrm>
          <a:prstGeom prst="rect">
            <a:avLst/>
          </a:prstGeom>
        </p:spPr>
      </p:pic>
      <p:pic>
        <p:nvPicPr>
          <p:cNvPr id="23" name="Picture 22" descr="1018-3-Single File Export-1231018-3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2010462"/>
            <a:ext cx="1828800" cy="1370282"/>
          </a:xfrm>
          <a:prstGeom prst="rect">
            <a:avLst/>
          </a:prstGeom>
        </p:spPr>
      </p:pic>
      <p:pic>
        <p:nvPicPr>
          <p:cNvPr id="24" name="Picture 23" descr="1018-4-Single File Export-1241018-4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2010462"/>
            <a:ext cx="1828800" cy="1370282"/>
          </a:xfrm>
          <a:prstGeom prst="rect">
            <a:avLst/>
          </a:prstGeom>
        </p:spPr>
      </p:pic>
      <p:pic>
        <p:nvPicPr>
          <p:cNvPr id="25" name="Picture 24" descr="1018-5-Single File Export-1251018-5.jpg"/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201046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3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74" y="32666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240" y="169138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341072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1054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74" y="504141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1071</a:t>
            </a:r>
            <a:endParaRPr lang="en-US" sz="1200" dirty="0"/>
          </a:p>
        </p:txBody>
      </p:sp>
      <p:pic>
        <p:nvPicPr>
          <p:cNvPr id="8" name="Picture 7" descr="103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4" y="309665"/>
            <a:ext cx="1828800" cy="1370282"/>
          </a:xfrm>
          <a:prstGeom prst="rect">
            <a:avLst/>
          </a:prstGeom>
        </p:spPr>
      </p:pic>
      <p:pic>
        <p:nvPicPr>
          <p:cNvPr id="9" name="Picture 8" descr="103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326" y="309665"/>
            <a:ext cx="1828800" cy="1370282"/>
          </a:xfrm>
          <a:prstGeom prst="rect">
            <a:avLst/>
          </a:prstGeom>
        </p:spPr>
      </p:pic>
      <p:pic>
        <p:nvPicPr>
          <p:cNvPr id="10" name="Picture 9" descr="103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176" y="309665"/>
            <a:ext cx="1828800" cy="1370282"/>
          </a:xfrm>
          <a:prstGeom prst="rect">
            <a:avLst/>
          </a:prstGeom>
        </p:spPr>
      </p:pic>
      <p:pic>
        <p:nvPicPr>
          <p:cNvPr id="11" name="Picture 10" descr="103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976" y="309665"/>
            <a:ext cx="1828800" cy="1370282"/>
          </a:xfrm>
          <a:prstGeom prst="rect">
            <a:avLst/>
          </a:prstGeom>
        </p:spPr>
      </p:pic>
      <p:pic>
        <p:nvPicPr>
          <p:cNvPr id="12" name="Picture 11" descr="103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776" y="309665"/>
            <a:ext cx="1828800" cy="1370282"/>
          </a:xfrm>
          <a:prstGeom prst="rect">
            <a:avLst/>
          </a:prstGeom>
        </p:spPr>
      </p:pic>
      <p:pic>
        <p:nvPicPr>
          <p:cNvPr id="13" name="Picture 12" descr="1039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68382"/>
            <a:ext cx="1828800" cy="1370282"/>
          </a:xfrm>
          <a:prstGeom prst="rect">
            <a:avLst/>
          </a:prstGeom>
        </p:spPr>
      </p:pic>
      <p:pic>
        <p:nvPicPr>
          <p:cNvPr id="14" name="Picture 13" descr="1039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968382"/>
            <a:ext cx="1828800" cy="1370282"/>
          </a:xfrm>
          <a:prstGeom prst="rect">
            <a:avLst/>
          </a:prstGeom>
        </p:spPr>
      </p:pic>
      <p:pic>
        <p:nvPicPr>
          <p:cNvPr id="15" name="Picture 14" descr="1039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1968382"/>
            <a:ext cx="1828800" cy="1370282"/>
          </a:xfrm>
          <a:prstGeom prst="rect">
            <a:avLst/>
          </a:prstGeom>
        </p:spPr>
      </p:pic>
      <p:pic>
        <p:nvPicPr>
          <p:cNvPr id="16" name="Picture 15" descr="1039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968382"/>
            <a:ext cx="1828800" cy="1370282"/>
          </a:xfrm>
          <a:prstGeom prst="rect">
            <a:avLst/>
          </a:prstGeom>
        </p:spPr>
      </p:pic>
      <p:pic>
        <p:nvPicPr>
          <p:cNvPr id="17" name="Picture 16" descr="1039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1968382"/>
            <a:ext cx="1828800" cy="1370282"/>
          </a:xfrm>
          <a:prstGeom prst="rect">
            <a:avLst/>
          </a:prstGeom>
        </p:spPr>
      </p:pic>
      <p:pic>
        <p:nvPicPr>
          <p:cNvPr id="18" name="Picture 17" descr="1054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87728"/>
            <a:ext cx="1828800" cy="1370282"/>
          </a:xfrm>
          <a:prstGeom prst="rect">
            <a:avLst/>
          </a:prstGeom>
        </p:spPr>
      </p:pic>
      <p:pic>
        <p:nvPicPr>
          <p:cNvPr id="19" name="Picture 18" descr="1054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87728"/>
            <a:ext cx="1828800" cy="1370282"/>
          </a:xfrm>
          <a:prstGeom prst="rect">
            <a:avLst/>
          </a:prstGeom>
        </p:spPr>
      </p:pic>
      <p:pic>
        <p:nvPicPr>
          <p:cNvPr id="20" name="Picture 19" descr="1054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87728"/>
            <a:ext cx="1828800" cy="1370282"/>
          </a:xfrm>
          <a:prstGeom prst="rect">
            <a:avLst/>
          </a:prstGeom>
        </p:spPr>
      </p:pic>
      <p:pic>
        <p:nvPicPr>
          <p:cNvPr id="21" name="Picture 20" descr="1054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87728"/>
            <a:ext cx="1828800" cy="1370282"/>
          </a:xfrm>
          <a:prstGeom prst="rect">
            <a:avLst/>
          </a:prstGeom>
        </p:spPr>
      </p:pic>
      <p:pic>
        <p:nvPicPr>
          <p:cNvPr id="22" name="Picture 21" descr="1054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87728"/>
            <a:ext cx="1828800" cy="1370282"/>
          </a:xfrm>
          <a:prstGeom prst="rect">
            <a:avLst/>
          </a:prstGeom>
        </p:spPr>
      </p:pic>
      <p:pic>
        <p:nvPicPr>
          <p:cNvPr id="24" name="Picture 23" descr="1071-1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18414"/>
            <a:ext cx="1828800" cy="1370282"/>
          </a:xfrm>
          <a:prstGeom prst="rect">
            <a:avLst/>
          </a:prstGeom>
        </p:spPr>
      </p:pic>
      <p:pic>
        <p:nvPicPr>
          <p:cNvPr id="25" name="Picture 24" descr="1071-2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18414"/>
            <a:ext cx="1828800" cy="1370282"/>
          </a:xfrm>
          <a:prstGeom prst="rect">
            <a:avLst/>
          </a:prstGeom>
        </p:spPr>
      </p:pic>
      <p:pic>
        <p:nvPicPr>
          <p:cNvPr id="26" name="Picture 25" descr="1071-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5318414"/>
            <a:ext cx="1828800" cy="1370282"/>
          </a:xfrm>
          <a:prstGeom prst="rect">
            <a:avLst/>
          </a:prstGeom>
        </p:spPr>
      </p:pic>
      <p:pic>
        <p:nvPicPr>
          <p:cNvPr id="27" name="Picture 26" descr="1071-4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5318414"/>
            <a:ext cx="1828800" cy="1370282"/>
          </a:xfrm>
          <a:prstGeom prst="rect">
            <a:avLst/>
          </a:prstGeom>
        </p:spPr>
      </p:pic>
      <p:pic>
        <p:nvPicPr>
          <p:cNvPr id="28" name="Picture 27" descr="1071-5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1841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55216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62</a:t>
            </a:r>
            <a:endParaRPr lang="en-US" sz="1200" dirty="0"/>
          </a:p>
        </p:txBody>
      </p:sp>
      <p:pic>
        <p:nvPicPr>
          <p:cNvPr id="2" name="Picture 1" descr="39-1-Single File Export-0139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019"/>
            <a:ext cx="1828800" cy="1370282"/>
          </a:xfrm>
          <a:prstGeom prst="rect">
            <a:avLst/>
          </a:prstGeom>
        </p:spPr>
      </p:pic>
      <p:pic>
        <p:nvPicPr>
          <p:cNvPr id="3" name="Picture 2" descr="39-2-Single File Export-023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92505"/>
            <a:ext cx="1828800" cy="1370282"/>
          </a:xfrm>
          <a:prstGeom prst="rect">
            <a:avLst/>
          </a:prstGeom>
        </p:spPr>
      </p:pic>
      <p:pic>
        <p:nvPicPr>
          <p:cNvPr id="8" name="Picture 7" descr="39-3-Single File Export-0339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92505"/>
            <a:ext cx="1828800" cy="1370282"/>
          </a:xfrm>
          <a:prstGeom prst="rect">
            <a:avLst/>
          </a:prstGeom>
        </p:spPr>
      </p:pic>
      <p:pic>
        <p:nvPicPr>
          <p:cNvPr id="9" name="Picture 8" descr="39-4-Single File Export-0439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92505"/>
            <a:ext cx="1828800" cy="1370282"/>
          </a:xfrm>
          <a:prstGeom prst="rect">
            <a:avLst/>
          </a:prstGeom>
        </p:spPr>
      </p:pic>
      <p:pic>
        <p:nvPicPr>
          <p:cNvPr id="10" name="Picture 9" descr="39-5-Single File Export-0539-5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92505"/>
            <a:ext cx="1828800" cy="1370282"/>
          </a:xfrm>
          <a:prstGeom prst="rect">
            <a:avLst/>
          </a:prstGeom>
        </p:spPr>
      </p:pic>
      <p:pic>
        <p:nvPicPr>
          <p:cNvPr id="11" name="Picture 10" descr="57-1-Single File Export-0657-1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73498"/>
            <a:ext cx="1828800" cy="1370282"/>
          </a:xfrm>
          <a:prstGeom prst="rect">
            <a:avLst/>
          </a:prstGeom>
        </p:spPr>
      </p:pic>
      <p:pic>
        <p:nvPicPr>
          <p:cNvPr id="12" name="Picture 11" descr="57-2-Single File Export-0757-2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73498"/>
            <a:ext cx="1828800" cy="1370282"/>
          </a:xfrm>
          <a:prstGeom prst="rect">
            <a:avLst/>
          </a:prstGeom>
        </p:spPr>
      </p:pic>
      <p:pic>
        <p:nvPicPr>
          <p:cNvPr id="13" name="Picture 12" descr="57-3-Single File Export-0857-3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73498"/>
            <a:ext cx="1828800" cy="1370282"/>
          </a:xfrm>
          <a:prstGeom prst="rect">
            <a:avLst/>
          </a:prstGeom>
        </p:spPr>
      </p:pic>
      <p:pic>
        <p:nvPicPr>
          <p:cNvPr id="14" name="Picture 13" descr="57-4-Single File Export-0957-4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57-5-Single File Export-1057-5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58-1-Single File Export-1158-1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17" name="Picture 16" descr="58-2-Single File Export-1258-2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32215"/>
            <a:ext cx="1828800" cy="1370282"/>
          </a:xfrm>
          <a:prstGeom prst="rect">
            <a:avLst/>
          </a:prstGeom>
        </p:spPr>
      </p:pic>
      <p:pic>
        <p:nvPicPr>
          <p:cNvPr id="18" name="Picture 17" descr="58-3-Single File Export-1358-3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32215"/>
            <a:ext cx="1828800" cy="1370282"/>
          </a:xfrm>
          <a:prstGeom prst="rect">
            <a:avLst/>
          </a:prstGeom>
        </p:spPr>
      </p:pic>
      <p:pic>
        <p:nvPicPr>
          <p:cNvPr id="19" name="Picture 18" descr="58-4-Single File Export-1458-4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32215"/>
            <a:ext cx="1828800" cy="1370282"/>
          </a:xfrm>
          <a:prstGeom prst="rect">
            <a:avLst/>
          </a:prstGeom>
        </p:spPr>
      </p:pic>
      <p:pic>
        <p:nvPicPr>
          <p:cNvPr id="20" name="Picture 19" descr="58-5-Single File Export-1558-5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21" name="Picture 20" descr="62-1-Single File Export-1662-1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62-2-Single File Export-1762-2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62-3-Single File Export-1862-3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4" name="Picture 23" descr="62-4-Single File Export-1962-4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5" name="Picture 24" descr="62-5-Single File Export-2062-5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3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625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246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09091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1076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498353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1095</a:t>
            </a:r>
            <a:endParaRPr lang="en-US" sz="1200" dirty="0"/>
          </a:p>
        </p:txBody>
      </p:sp>
      <p:pic>
        <p:nvPicPr>
          <p:cNvPr id="8" name="Picture 7" descr="1072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82183"/>
            <a:ext cx="1828800" cy="1370282"/>
          </a:xfrm>
          <a:prstGeom prst="rect">
            <a:avLst/>
          </a:prstGeom>
        </p:spPr>
      </p:pic>
      <p:pic>
        <p:nvPicPr>
          <p:cNvPr id="9" name="Picture 8" descr="1072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82183"/>
            <a:ext cx="1828800" cy="1370282"/>
          </a:xfrm>
          <a:prstGeom prst="rect">
            <a:avLst/>
          </a:prstGeom>
        </p:spPr>
      </p:pic>
      <p:pic>
        <p:nvPicPr>
          <p:cNvPr id="10" name="Picture 9" descr="1072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82183"/>
            <a:ext cx="1828800" cy="1370282"/>
          </a:xfrm>
          <a:prstGeom prst="rect">
            <a:avLst/>
          </a:prstGeom>
        </p:spPr>
      </p:pic>
      <p:pic>
        <p:nvPicPr>
          <p:cNvPr id="11" name="Picture 10" descr="1072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82183"/>
            <a:ext cx="1828800" cy="1370282"/>
          </a:xfrm>
          <a:prstGeom prst="rect">
            <a:avLst/>
          </a:prstGeom>
        </p:spPr>
      </p:pic>
      <p:pic>
        <p:nvPicPr>
          <p:cNvPr id="12" name="Picture 11" descr="1072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82183"/>
            <a:ext cx="1828800" cy="1370282"/>
          </a:xfrm>
          <a:prstGeom prst="rect">
            <a:avLst/>
          </a:prstGeom>
        </p:spPr>
      </p:pic>
      <p:pic>
        <p:nvPicPr>
          <p:cNvPr id="13" name="Picture 12" descr="1074-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929464"/>
            <a:ext cx="1828800" cy="1370282"/>
          </a:xfrm>
          <a:prstGeom prst="rect">
            <a:avLst/>
          </a:prstGeom>
        </p:spPr>
      </p:pic>
      <p:pic>
        <p:nvPicPr>
          <p:cNvPr id="14" name="Picture 13" descr="1074-2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929464"/>
            <a:ext cx="1828800" cy="1370282"/>
          </a:xfrm>
          <a:prstGeom prst="rect">
            <a:avLst/>
          </a:prstGeom>
        </p:spPr>
      </p:pic>
      <p:pic>
        <p:nvPicPr>
          <p:cNvPr id="15" name="Picture 14" descr="1074-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929464"/>
            <a:ext cx="1828800" cy="1370282"/>
          </a:xfrm>
          <a:prstGeom prst="rect">
            <a:avLst/>
          </a:prstGeom>
        </p:spPr>
      </p:pic>
      <p:pic>
        <p:nvPicPr>
          <p:cNvPr id="16" name="Picture 15" descr="1074-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1929464"/>
            <a:ext cx="1828800" cy="1370282"/>
          </a:xfrm>
          <a:prstGeom prst="rect">
            <a:avLst/>
          </a:prstGeom>
        </p:spPr>
      </p:pic>
      <p:pic>
        <p:nvPicPr>
          <p:cNvPr id="17" name="Picture 16" descr="1074-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929464"/>
            <a:ext cx="1828800" cy="1370282"/>
          </a:xfrm>
          <a:prstGeom prst="rect">
            <a:avLst/>
          </a:prstGeom>
        </p:spPr>
      </p:pic>
      <p:pic>
        <p:nvPicPr>
          <p:cNvPr id="18" name="Picture 17" descr="1076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586090"/>
            <a:ext cx="1828800" cy="1370282"/>
          </a:xfrm>
          <a:prstGeom prst="rect">
            <a:avLst/>
          </a:prstGeom>
        </p:spPr>
      </p:pic>
      <p:pic>
        <p:nvPicPr>
          <p:cNvPr id="19" name="Picture 18" descr="1076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3586090"/>
            <a:ext cx="1828800" cy="1370282"/>
          </a:xfrm>
          <a:prstGeom prst="rect">
            <a:avLst/>
          </a:prstGeom>
        </p:spPr>
      </p:pic>
      <p:pic>
        <p:nvPicPr>
          <p:cNvPr id="20" name="Picture 19" descr="1076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3586090"/>
            <a:ext cx="1828800" cy="1370282"/>
          </a:xfrm>
          <a:prstGeom prst="rect">
            <a:avLst/>
          </a:prstGeom>
        </p:spPr>
      </p:pic>
      <p:pic>
        <p:nvPicPr>
          <p:cNvPr id="21" name="Picture 20" descr="1076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586090"/>
            <a:ext cx="1828800" cy="1370282"/>
          </a:xfrm>
          <a:prstGeom prst="rect">
            <a:avLst/>
          </a:prstGeom>
        </p:spPr>
      </p:pic>
      <p:pic>
        <p:nvPicPr>
          <p:cNvPr id="22" name="Picture 21" descr="1076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586090"/>
            <a:ext cx="1828800" cy="1370282"/>
          </a:xfrm>
          <a:prstGeom prst="rect">
            <a:avLst/>
          </a:prstGeom>
        </p:spPr>
      </p:pic>
      <p:pic>
        <p:nvPicPr>
          <p:cNvPr id="23" name="Picture 22" descr="1095-1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0" y="5291898"/>
            <a:ext cx="1828800" cy="1370282"/>
          </a:xfrm>
          <a:prstGeom prst="rect">
            <a:avLst/>
          </a:prstGeom>
        </p:spPr>
      </p:pic>
      <p:pic>
        <p:nvPicPr>
          <p:cNvPr id="24" name="Picture 23" descr="1095-2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5291898"/>
            <a:ext cx="1828800" cy="1370282"/>
          </a:xfrm>
          <a:prstGeom prst="rect">
            <a:avLst/>
          </a:prstGeom>
        </p:spPr>
      </p:pic>
      <p:pic>
        <p:nvPicPr>
          <p:cNvPr id="25" name="Picture 24" descr="1095-3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5293876"/>
            <a:ext cx="1828800" cy="1370282"/>
          </a:xfrm>
          <a:prstGeom prst="rect">
            <a:avLst/>
          </a:prstGeom>
        </p:spPr>
      </p:pic>
      <p:pic>
        <p:nvPicPr>
          <p:cNvPr id="27" name="Picture 26" descr="1095-4.jpg"/>
          <p:cNvPicPr>
            <a:picLocks noChangeAspect="1"/>
          </p:cNvPicPr>
          <p:nvPr/>
        </p:nvPicPr>
        <p:blipFill>
          <a:blip r:embed="rId38" cstate="screen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5291898"/>
            <a:ext cx="1828800" cy="1370282"/>
          </a:xfrm>
          <a:prstGeom prst="rect">
            <a:avLst/>
          </a:prstGeom>
        </p:spPr>
      </p:pic>
      <p:pic>
        <p:nvPicPr>
          <p:cNvPr id="28" name="Picture 27" descr="1095-5.jpg"/>
          <p:cNvPicPr>
            <a:picLocks noChangeAspect="1"/>
          </p:cNvPicPr>
          <p:nvPr/>
        </p:nvPicPr>
        <p:blipFill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529189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99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1098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1108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1119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1128</a:t>
            </a:r>
            <a:endParaRPr lang="en-US" sz="1200" dirty="0"/>
          </a:p>
        </p:txBody>
      </p:sp>
      <p:pic>
        <p:nvPicPr>
          <p:cNvPr id="8" name="Picture 7" descr="1098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1098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1098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1098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76999"/>
            <a:ext cx="1828800" cy="1370282"/>
          </a:xfrm>
          <a:prstGeom prst="rect">
            <a:avLst/>
          </a:prstGeom>
        </p:spPr>
      </p:pic>
      <p:pic>
        <p:nvPicPr>
          <p:cNvPr id="12" name="Picture 11" descr="1098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1108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007781"/>
            <a:ext cx="1828800" cy="1370282"/>
          </a:xfrm>
          <a:prstGeom prst="rect">
            <a:avLst/>
          </a:prstGeom>
        </p:spPr>
      </p:pic>
      <p:pic>
        <p:nvPicPr>
          <p:cNvPr id="14" name="Picture 13" descr="1108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007781"/>
            <a:ext cx="1828800" cy="1370282"/>
          </a:xfrm>
          <a:prstGeom prst="rect">
            <a:avLst/>
          </a:prstGeom>
        </p:spPr>
      </p:pic>
      <p:pic>
        <p:nvPicPr>
          <p:cNvPr id="15" name="Picture 14" descr="1108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2007781"/>
            <a:ext cx="1828800" cy="1370282"/>
          </a:xfrm>
          <a:prstGeom prst="rect">
            <a:avLst/>
          </a:prstGeom>
        </p:spPr>
      </p:pic>
      <p:pic>
        <p:nvPicPr>
          <p:cNvPr id="16" name="Picture 15" descr="1108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2007781"/>
            <a:ext cx="1828800" cy="1370282"/>
          </a:xfrm>
          <a:prstGeom prst="rect">
            <a:avLst/>
          </a:prstGeom>
        </p:spPr>
      </p:pic>
      <p:pic>
        <p:nvPicPr>
          <p:cNvPr id="17" name="Picture 16" descr="1108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2007781"/>
            <a:ext cx="1828800" cy="1370282"/>
          </a:xfrm>
          <a:prstGeom prst="rect">
            <a:avLst/>
          </a:prstGeom>
        </p:spPr>
      </p:pic>
      <p:pic>
        <p:nvPicPr>
          <p:cNvPr id="18" name="Picture 17" descr="1119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80" y="3655062"/>
            <a:ext cx="1828800" cy="1370282"/>
          </a:xfrm>
          <a:prstGeom prst="rect">
            <a:avLst/>
          </a:prstGeom>
        </p:spPr>
      </p:pic>
      <p:pic>
        <p:nvPicPr>
          <p:cNvPr id="19" name="Picture 18" descr="1119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3655062"/>
            <a:ext cx="1828800" cy="1370282"/>
          </a:xfrm>
          <a:prstGeom prst="rect">
            <a:avLst/>
          </a:prstGeom>
        </p:spPr>
      </p:pic>
      <p:pic>
        <p:nvPicPr>
          <p:cNvPr id="20" name="Picture 19" descr="1119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314" y="3655062"/>
            <a:ext cx="1828800" cy="1370282"/>
          </a:xfrm>
          <a:prstGeom prst="rect">
            <a:avLst/>
          </a:prstGeom>
        </p:spPr>
      </p:pic>
      <p:pic>
        <p:nvPicPr>
          <p:cNvPr id="21" name="Picture 20" descr="1119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908" y="3655062"/>
            <a:ext cx="1828800" cy="1370282"/>
          </a:xfrm>
          <a:prstGeom prst="rect">
            <a:avLst/>
          </a:prstGeom>
        </p:spPr>
      </p:pic>
      <p:pic>
        <p:nvPicPr>
          <p:cNvPr id="22" name="Picture 21" descr="1119-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655062"/>
            <a:ext cx="1828800" cy="1370282"/>
          </a:xfrm>
          <a:prstGeom prst="rect">
            <a:avLst/>
          </a:prstGeom>
        </p:spPr>
      </p:pic>
      <p:pic>
        <p:nvPicPr>
          <p:cNvPr id="2" name="Picture 1" descr="1128-1-Single File Export-1261128-1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914" y="5271094"/>
            <a:ext cx="1828800" cy="1370282"/>
          </a:xfrm>
          <a:prstGeom prst="rect">
            <a:avLst/>
          </a:prstGeom>
        </p:spPr>
      </p:pic>
      <p:pic>
        <p:nvPicPr>
          <p:cNvPr id="4" name="Picture 3" descr="1128-2-Single File Export-1271128-2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114" y="5271094"/>
            <a:ext cx="1828800" cy="1370282"/>
          </a:xfrm>
          <a:prstGeom prst="rect">
            <a:avLst/>
          </a:prstGeom>
        </p:spPr>
      </p:pic>
      <p:pic>
        <p:nvPicPr>
          <p:cNvPr id="23" name="Picture 22" descr="1128-3-Single File Export-1281128-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420" y="5271094"/>
            <a:ext cx="1828800" cy="1370282"/>
          </a:xfrm>
          <a:prstGeom prst="rect">
            <a:avLst/>
          </a:prstGeom>
        </p:spPr>
      </p:pic>
      <p:pic>
        <p:nvPicPr>
          <p:cNvPr id="24" name="Picture 23" descr="1128-4-Single File Export-1291128-4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620" y="5271094"/>
            <a:ext cx="1828800" cy="1370282"/>
          </a:xfrm>
          <a:prstGeom prst="rect">
            <a:avLst/>
          </a:prstGeom>
        </p:spPr>
      </p:pic>
      <p:pic>
        <p:nvPicPr>
          <p:cNvPr id="25" name="Picture 24" descr="1128-5-Single File Export-1301128-5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8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4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1133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4" y="1658717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1139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714" y="337806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4994095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1149</a:t>
            </a:r>
            <a:endParaRPr lang="en-US" sz="1200" dirty="0"/>
          </a:p>
        </p:txBody>
      </p:sp>
      <p:pic>
        <p:nvPicPr>
          <p:cNvPr id="2" name="Picture 1" descr="1133-1-Single File Export-131113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435"/>
            <a:ext cx="1828800" cy="1370282"/>
          </a:xfrm>
          <a:prstGeom prst="rect">
            <a:avLst/>
          </a:prstGeom>
        </p:spPr>
      </p:pic>
      <p:pic>
        <p:nvPicPr>
          <p:cNvPr id="3" name="Picture 2" descr="1133-2-Single File Export-132113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88435"/>
            <a:ext cx="1828800" cy="1370282"/>
          </a:xfrm>
          <a:prstGeom prst="rect">
            <a:avLst/>
          </a:prstGeom>
        </p:spPr>
      </p:pic>
      <p:pic>
        <p:nvPicPr>
          <p:cNvPr id="8" name="Picture 7" descr="1133-3-Single File Export-133113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88435"/>
            <a:ext cx="1828800" cy="1370282"/>
          </a:xfrm>
          <a:prstGeom prst="rect">
            <a:avLst/>
          </a:prstGeom>
        </p:spPr>
      </p:pic>
      <p:pic>
        <p:nvPicPr>
          <p:cNvPr id="9" name="Picture 8" descr="1133-4-Single File Export-134113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88435"/>
            <a:ext cx="1828800" cy="1370282"/>
          </a:xfrm>
          <a:prstGeom prst="rect">
            <a:avLst/>
          </a:prstGeom>
        </p:spPr>
      </p:pic>
      <p:pic>
        <p:nvPicPr>
          <p:cNvPr id="10" name="Picture 9" descr="1133-5-Single File Export-135113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88435"/>
            <a:ext cx="1828800" cy="1370282"/>
          </a:xfrm>
          <a:prstGeom prst="rect">
            <a:avLst/>
          </a:prstGeom>
        </p:spPr>
      </p:pic>
      <p:pic>
        <p:nvPicPr>
          <p:cNvPr id="11" name="Picture 10" descr="1139-1-Single File Export-1361139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935716"/>
            <a:ext cx="1828800" cy="1370282"/>
          </a:xfrm>
          <a:prstGeom prst="rect">
            <a:avLst/>
          </a:prstGeom>
        </p:spPr>
      </p:pic>
      <p:pic>
        <p:nvPicPr>
          <p:cNvPr id="12" name="Picture 11" descr="1139-2-Single File Export-1371139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35716"/>
            <a:ext cx="1828800" cy="1370282"/>
          </a:xfrm>
          <a:prstGeom prst="rect">
            <a:avLst/>
          </a:prstGeom>
        </p:spPr>
      </p:pic>
      <p:pic>
        <p:nvPicPr>
          <p:cNvPr id="13" name="Picture 12" descr="1139-3-Single File Export-1381139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35716"/>
            <a:ext cx="1828800" cy="1370282"/>
          </a:xfrm>
          <a:prstGeom prst="rect">
            <a:avLst/>
          </a:prstGeom>
        </p:spPr>
      </p:pic>
      <p:pic>
        <p:nvPicPr>
          <p:cNvPr id="14" name="Picture 13" descr="1139-4-Single File Export-1391139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935716"/>
            <a:ext cx="1828800" cy="1370282"/>
          </a:xfrm>
          <a:prstGeom prst="rect">
            <a:avLst/>
          </a:prstGeom>
        </p:spPr>
      </p:pic>
      <p:pic>
        <p:nvPicPr>
          <p:cNvPr id="15" name="Picture 14" descr="1139-5-Single File Export-1401139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5716"/>
            <a:ext cx="1828800" cy="1370282"/>
          </a:xfrm>
          <a:prstGeom prst="rect">
            <a:avLst/>
          </a:prstGeom>
        </p:spPr>
      </p:pic>
      <p:pic>
        <p:nvPicPr>
          <p:cNvPr id="16" name="Picture 15" descr="1147-1-Single File Export-1411147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23813"/>
            <a:ext cx="1828800" cy="1370282"/>
          </a:xfrm>
          <a:prstGeom prst="rect">
            <a:avLst/>
          </a:prstGeom>
        </p:spPr>
      </p:pic>
      <p:pic>
        <p:nvPicPr>
          <p:cNvPr id="17" name="Picture 16" descr="1147-2-Single File Export-1421147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23813"/>
            <a:ext cx="1828800" cy="1370282"/>
          </a:xfrm>
          <a:prstGeom prst="rect">
            <a:avLst/>
          </a:prstGeom>
        </p:spPr>
      </p:pic>
      <p:pic>
        <p:nvPicPr>
          <p:cNvPr id="18" name="Picture 17" descr="1147-3-Single File Export-1431147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623813"/>
            <a:ext cx="1828800" cy="1370282"/>
          </a:xfrm>
          <a:prstGeom prst="rect">
            <a:avLst/>
          </a:prstGeom>
        </p:spPr>
      </p:pic>
      <p:pic>
        <p:nvPicPr>
          <p:cNvPr id="19" name="Picture 18" descr="1147-4-Single File Export-1441147-4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23813"/>
            <a:ext cx="1828800" cy="1370282"/>
          </a:xfrm>
          <a:prstGeom prst="rect">
            <a:avLst/>
          </a:prstGeom>
        </p:spPr>
      </p:pic>
      <p:pic>
        <p:nvPicPr>
          <p:cNvPr id="20" name="Picture 19" descr="1147-5-Single File Export-1451147-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3813"/>
            <a:ext cx="1828800" cy="1370282"/>
          </a:xfrm>
          <a:prstGeom prst="rect">
            <a:avLst/>
          </a:prstGeom>
        </p:spPr>
      </p:pic>
      <p:pic>
        <p:nvPicPr>
          <p:cNvPr id="21" name="Picture 20" descr="1149-1-Single File Export-1461149-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271094"/>
            <a:ext cx="1828800" cy="1370282"/>
          </a:xfrm>
          <a:prstGeom prst="rect">
            <a:avLst/>
          </a:prstGeom>
        </p:spPr>
      </p:pic>
      <p:pic>
        <p:nvPicPr>
          <p:cNvPr id="22" name="Picture 21" descr="1149-2-Single File Export-1471149-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271094"/>
            <a:ext cx="1828800" cy="1370282"/>
          </a:xfrm>
          <a:prstGeom prst="rect">
            <a:avLst/>
          </a:prstGeom>
        </p:spPr>
      </p:pic>
      <p:pic>
        <p:nvPicPr>
          <p:cNvPr id="23" name="Picture 22" descr="1149-3-Single File Export-1481149-3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271094"/>
            <a:ext cx="1828800" cy="1370282"/>
          </a:xfrm>
          <a:prstGeom prst="rect">
            <a:avLst/>
          </a:prstGeom>
        </p:spPr>
      </p:pic>
      <p:pic>
        <p:nvPicPr>
          <p:cNvPr id="24" name="Picture 23" descr="1149-4-Single File Export-1491149-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271094"/>
            <a:ext cx="1828800" cy="1370282"/>
          </a:xfrm>
          <a:prstGeom prst="rect">
            <a:avLst/>
          </a:prstGeom>
        </p:spPr>
      </p:pic>
      <p:pic>
        <p:nvPicPr>
          <p:cNvPr id="25" name="Picture 24" descr="1149-5-Single File Export-1501149-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1094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704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73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96499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103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5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111</a:t>
            </a:r>
            <a:endParaRPr lang="en-US" sz="1200" dirty="0"/>
          </a:p>
        </p:txBody>
      </p:sp>
      <p:pic>
        <p:nvPicPr>
          <p:cNvPr id="7" name="Picture 6" descr="10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79761"/>
            <a:ext cx="1828800" cy="1370282"/>
          </a:xfrm>
          <a:prstGeom prst="rect">
            <a:avLst/>
          </a:prstGeom>
        </p:spPr>
      </p:pic>
      <p:pic>
        <p:nvPicPr>
          <p:cNvPr id="8" name="Picture 7" descr="10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79761"/>
            <a:ext cx="1828800" cy="1370282"/>
          </a:xfrm>
          <a:prstGeom prst="rect">
            <a:avLst/>
          </a:prstGeom>
        </p:spPr>
      </p:pic>
      <p:pic>
        <p:nvPicPr>
          <p:cNvPr id="9" name="Picture 8" descr="103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679761"/>
            <a:ext cx="1828800" cy="1370282"/>
          </a:xfrm>
          <a:prstGeom prst="rect">
            <a:avLst/>
          </a:prstGeom>
        </p:spPr>
      </p:pic>
      <p:pic>
        <p:nvPicPr>
          <p:cNvPr id="10" name="Picture 9" descr="103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679761"/>
            <a:ext cx="1828800" cy="1370282"/>
          </a:xfrm>
          <a:prstGeom prst="rect">
            <a:avLst/>
          </a:prstGeom>
        </p:spPr>
      </p:pic>
      <p:pic>
        <p:nvPicPr>
          <p:cNvPr id="11" name="Picture 10" descr="103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679761"/>
            <a:ext cx="1828800" cy="1370282"/>
          </a:xfrm>
          <a:prstGeom prst="rect">
            <a:avLst/>
          </a:prstGeom>
        </p:spPr>
      </p:pic>
      <p:pic>
        <p:nvPicPr>
          <p:cNvPr id="12" name="Picture 11" descr="111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" y="5327042"/>
            <a:ext cx="1828800" cy="1370282"/>
          </a:xfrm>
          <a:prstGeom prst="rect">
            <a:avLst/>
          </a:prstGeom>
        </p:spPr>
      </p:pic>
      <p:pic>
        <p:nvPicPr>
          <p:cNvPr id="13" name="Picture 12" descr="111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062" y="5327042"/>
            <a:ext cx="1828800" cy="1370282"/>
          </a:xfrm>
          <a:prstGeom prst="rect">
            <a:avLst/>
          </a:prstGeom>
        </p:spPr>
      </p:pic>
      <p:pic>
        <p:nvPicPr>
          <p:cNvPr id="14" name="Picture 13" descr="111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862" y="5327042"/>
            <a:ext cx="1828800" cy="1370282"/>
          </a:xfrm>
          <a:prstGeom prst="rect">
            <a:avLst/>
          </a:prstGeom>
        </p:spPr>
      </p:pic>
      <p:pic>
        <p:nvPicPr>
          <p:cNvPr id="15" name="Picture 14" descr="111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662" y="5327042"/>
            <a:ext cx="1828800" cy="1370282"/>
          </a:xfrm>
          <a:prstGeom prst="rect">
            <a:avLst/>
          </a:prstGeom>
        </p:spPr>
      </p:pic>
      <p:pic>
        <p:nvPicPr>
          <p:cNvPr id="16" name="Picture 15" descr="111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462" y="5327042"/>
            <a:ext cx="1828800" cy="1370282"/>
          </a:xfrm>
          <a:prstGeom prst="rect">
            <a:avLst/>
          </a:prstGeom>
        </p:spPr>
      </p:pic>
      <p:pic>
        <p:nvPicPr>
          <p:cNvPr id="2" name="Picture 1" descr="93-1-Single File Export-2193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1973498"/>
            <a:ext cx="1828800" cy="1370282"/>
          </a:xfrm>
          <a:prstGeom prst="rect">
            <a:avLst/>
          </a:prstGeom>
        </p:spPr>
      </p:pic>
      <p:pic>
        <p:nvPicPr>
          <p:cNvPr id="3" name="Picture 2" descr="93-2-Single File Export-2293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662" y="1973498"/>
            <a:ext cx="1828800" cy="1370282"/>
          </a:xfrm>
          <a:prstGeom prst="rect">
            <a:avLst/>
          </a:prstGeom>
        </p:spPr>
      </p:pic>
      <p:pic>
        <p:nvPicPr>
          <p:cNvPr id="4" name="Picture 3" descr="93-3-Single File Export-2393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862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93-4-Single File Export-2493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1973498"/>
            <a:ext cx="1828800" cy="1370282"/>
          </a:xfrm>
          <a:prstGeom prst="rect">
            <a:avLst/>
          </a:prstGeom>
        </p:spPr>
      </p:pic>
      <p:pic>
        <p:nvPicPr>
          <p:cNvPr id="20" name="Picture 19" descr="93-5-Single File Export-2593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" y="1973498"/>
            <a:ext cx="1828800" cy="1370282"/>
          </a:xfrm>
          <a:prstGeom prst="rect">
            <a:avLst/>
          </a:prstGeom>
        </p:spPr>
      </p:pic>
      <p:pic>
        <p:nvPicPr>
          <p:cNvPr id="21" name="Picture 20" descr="73-f1-Single File Export-10173-f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26217"/>
            <a:ext cx="1828800" cy="1370282"/>
          </a:xfrm>
          <a:prstGeom prst="rect">
            <a:avLst/>
          </a:prstGeom>
        </p:spPr>
      </p:pic>
      <p:pic>
        <p:nvPicPr>
          <p:cNvPr id="22" name="Picture 21" descr="73-f2-Single File Export-10273-f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26217"/>
            <a:ext cx="1828800" cy="1370282"/>
          </a:xfrm>
          <a:prstGeom prst="rect">
            <a:avLst/>
          </a:prstGeom>
        </p:spPr>
      </p:pic>
      <p:pic>
        <p:nvPicPr>
          <p:cNvPr id="23" name="Picture 22" descr="73-f3-Single File Export-10373-f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662" y="321703"/>
            <a:ext cx="1828800" cy="1370282"/>
          </a:xfrm>
          <a:prstGeom prst="rect">
            <a:avLst/>
          </a:prstGeom>
        </p:spPr>
      </p:pic>
      <p:pic>
        <p:nvPicPr>
          <p:cNvPr id="24" name="Picture 23" descr="73-f4-Single File Export-10473-f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21703"/>
            <a:ext cx="1828800" cy="1370282"/>
          </a:xfrm>
          <a:prstGeom prst="rect">
            <a:avLst/>
          </a:prstGeom>
        </p:spPr>
      </p:pic>
      <p:pic>
        <p:nvPicPr>
          <p:cNvPr id="25" name="Picture 24" descr="73-f5-Single File Export-10573-f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2170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9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335521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507456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193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4470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120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69649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129</a:t>
            </a:r>
            <a:endParaRPr lang="en-US" sz="1200" dirty="0"/>
          </a:p>
        </p:txBody>
      </p:sp>
      <p:pic>
        <p:nvPicPr>
          <p:cNvPr id="8" name="Picture 7" descr="147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215"/>
            <a:ext cx="1828800" cy="1370282"/>
          </a:xfrm>
          <a:prstGeom prst="rect">
            <a:avLst/>
          </a:prstGeom>
        </p:spPr>
      </p:pic>
      <p:pic>
        <p:nvPicPr>
          <p:cNvPr id="9" name="Picture 8" descr="147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538" y="3632215"/>
            <a:ext cx="1828800" cy="1370282"/>
          </a:xfrm>
          <a:prstGeom prst="rect">
            <a:avLst/>
          </a:prstGeom>
        </p:spPr>
      </p:pic>
      <p:pic>
        <p:nvPicPr>
          <p:cNvPr id="10" name="Picture 9" descr="147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32215"/>
            <a:ext cx="1828800" cy="1370282"/>
          </a:xfrm>
          <a:prstGeom prst="rect">
            <a:avLst/>
          </a:prstGeom>
        </p:spPr>
      </p:pic>
      <p:pic>
        <p:nvPicPr>
          <p:cNvPr id="11" name="Picture 10" descr="147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3632215"/>
            <a:ext cx="1828800" cy="1370282"/>
          </a:xfrm>
          <a:prstGeom prst="rect">
            <a:avLst/>
          </a:prstGeom>
        </p:spPr>
      </p:pic>
      <p:pic>
        <p:nvPicPr>
          <p:cNvPr id="12" name="Picture 11" descr="147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32215"/>
            <a:ext cx="1828800" cy="1370282"/>
          </a:xfrm>
          <a:prstGeom prst="rect">
            <a:avLst/>
          </a:prstGeom>
        </p:spPr>
      </p:pic>
      <p:pic>
        <p:nvPicPr>
          <p:cNvPr id="2" name="Picture 1" descr="120-1-Single File Export-26120-1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2" y="321703"/>
            <a:ext cx="1828800" cy="1370282"/>
          </a:xfrm>
          <a:prstGeom prst="rect">
            <a:avLst/>
          </a:prstGeom>
        </p:spPr>
      </p:pic>
      <p:pic>
        <p:nvPicPr>
          <p:cNvPr id="3" name="Picture 2" descr="120-2-Single File Export-27120-2.jp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321703"/>
            <a:ext cx="1828800" cy="1370282"/>
          </a:xfrm>
          <a:prstGeom prst="rect">
            <a:avLst/>
          </a:prstGeom>
        </p:spPr>
      </p:pic>
      <p:pic>
        <p:nvPicPr>
          <p:cNvPr id="4" name="Picture 3" descr="120-3-Single File Export-28120-3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1703"/>
            <a:ext cx="1828800" cy="1370282"/>
          </a:xfrm>
          <a:prstGeom prst="rect">
            <a:avLst/>
          </a:prstGeom>
        </p:spPr>
      </p:pic>
      <p:pic>
        <p:nvPicPr>
          <p:cNvPr id="5" name="Picture 4" descr="120-4-Single File Export-29120-4.jpg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338" y="321703"/>
            <a:ext cx="1828800" cy="1370282"/>
          </a:xfrm>
          <a:prstGeom prst="rect">
            <a:avLst/>
          </a:prstGeom>
        </p:spPr>
      </p:pic>
      <p:pic>
        <p:nvPicPr>
          <p:cNvPr id="13" name="Picture 12" descr="120-5-Single File Export-30120-5.jpg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538" y="321703"/>
            <a:ext cx="1828800" cy="1370282"/>
          </a:xfrm>
          <a:prstGeom prst="rect">
            <a:avLst/>
          </a:prstGeom>
        </p:spPr>
      </p:pic>
      <p:pic>
        <p:nvPicPr>
          <p:cNvPr id="14" name="Picture 13" descr="129-1-Single File Export-31129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938" y="1973498"/>
            <a:ext cx="1828800" cy="1370282"/>
          </a:xfrm>
          <a:prstGeom prst="rect">
            <a:avLst/>
          </a:prstGeom>
        </p:spPr>
      </p:pic>
      <p:pic>
        <p:nvPicPr>
          <p:cNvPr id="15" name="Picture 14" descr="129-2-Single File Export-32129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138" y="1973498"/>
            <a:ext cx="1828800" cy="1370282"/>
          </a:xfrm>
          <a:prstGeom prst="rect">
            <a:avLst/>
          </a:prstGeom>
        </p:spPr>
      </p:pic>
      <p:pic>
        <p:nvPicPr>
          <p:cNvPr id="16" name="Picture 15" descr="129-3-Single File Export-33129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338" y="1973498"/>
            <a:ext cx="1828800" cy="1370282"/>
          </a:xfrm>
          <a:prstGeom prst="rect">
            <a:avLst/>
          </a:prstGeom>
        </p:spPr>
      </p:pic>
      <p:pic>
        <p:nvPicPr>
          <p:cNvPr id="17" name="Picture 16" descr="129-4-Single File Export-34129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538" y="1973498"/>
            <a:ext cx="1828800" cy="1370282"/>
          </a:xfrm>
          <a:prstGeom prst="rect">
            <a:avLst/>
          </a:prstGeom>
        </p:spPr>
      </p:pic>
      <p:pic>
        <p:nvPicPr>
          <p:cNvPr id="18" name="Picture 17" descr="129-5-Single File Export-35129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2" y="1973498"/>
            <a:ext cx="1828800" cy="1370282"/>
          </a:xfrm>
          <a:prstGeom prst="rect">
            <a:avLst/>
          </a:prstGeom>
        </p:spPr>
      </p:pic>
      <p:pic>
        <p:nvPicPr>
          <p:cNvPr id="19" name="Picture 18" descr="193-1-Single File Export-36193-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938" y="5351561"/>
            <a:ext cx="1828800" cy="1370282"/>
          </a:xfrm>
          <a:prstGeom prst="rect">
            <a:avLst/>
          </a:prstGeom>
        </p:spPr>
      </p:pic>
      <p:pic>
        <p:nvPicPr>
          <p:cNvPr id="20" name="Picture 19" descr="193-2-Single File Export-37193-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351561"/>
            <a:ext cx="1828800" cy="1370282"/>
          </a:xfrm>
          <a:prstGeom prst="rect">
            <a:avLst/>
          </a:prstGeom>
        </p:spPr>
      </p:pic>
      <p:pic>
        <p:nvPicPr>
          <p:cNvPr id="21" name="Picture 20" descr="193-3-Single File Export-38193-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5351561"/>
            <a:ext cx="1828800" cy="1370282"/>
          </a:xfrm>
          <a:prstGeom prst="rect">
            <a:avLst/>
          </a:prstGeom>
        </p:spPr>
      </p:pic>
      <p:pic>
        <p:nvPicPr>
          <p:cNvPr id="22" name="Picture 21" descr="193-4-Single File Export-39193-4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51561"/>
            <a:ext cx="1828800" cy="1370282"/>
          </a:xfrm>
          <a:prstGeom prst="rect">
            <a:avLst/>
          </a:prstGeom>
        </p:spPr>
      </p:pic>
      <p:pic>
        <p:nvPicPr>
          <p:cNvPr id="23" name="Picture 22" descr="193-5-Single File Export-40193-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1561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6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4047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226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-1900" y="323625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229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-1900" y="501295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245</a:t>
            </a:r>
            <a:endParaRPr lang="en-US" sz="1200" dirty="0"/>
          </a:p>
        </p:txBody>
      </p:sp>
      <p:pic>
        <p:nvPicPr>
          <p:cNvPr id="6" name="Picture 5" descr="225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276999"/>
            <a:ext cx="1828800" cy="1370282"/>
          </a:xfrm>
          <a:prstGeom prst="rect">
            <a:avLst/>
          </a:prstGeom>
        </p:spPr>
      </p:pic>
      <p:pic>
        <p:nvPicPr>
          <p:cNvPr id="7" name="Picture 6" descr="225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426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225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463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225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26" y="276999"/>
            <a:ext cx="1828800" cy="1370282"/>
          </a:xfrm>
          <a:prstGeom prst="rect">
            <a:avLst/>
          </a:prstGeom>
        </p:spPr>
      </p:pic>
      <p:pic>
        <p:nvPicPr>
          <p:cNvPr id="11" name="Picture 10" descr="225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50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226-2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1865972"/>
            <a:ext cx="1828800" cy="1370282"/>
          </a:xfrm>
          <a:prstGeom prst="rect">
            <a:avLst/>
          </a:prstGeom>
        </p:spPr>
      </p:pic>
      <p:pic>
        <p:nvPicPr>
          <p:cNvPr id="14" name="Picture 13" descr="226-3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1865972"/>
            <a:ext cx="1828800" cy="1370282"/>
          </a:xfrm>
          <a:prstGeom prst="rect">
            <a:avLst/>
          </a:prstGeom>
        </p:spPr>
      </p:pic>
      <p:pic>
        <p:nvPicPr>
          <p:cNvPr id="16" name="Picture 15" descr="226-4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450" y="1865972"/>
            <a:ext cx="1828800" cy="1370282"/>
          </a:xfrm>
          <a:prstGeom prst="rect">
            <a:avLst/>
          </a:prstGeom>
        </p:spPr>
      </p:pic>
      <p:pic>
        <p:nvPicPr>
          <p:cNvPr id="17" name="Picture 16" descr="226-5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1865972"/>
            <a:ext cx="1828800" cy="1370282"/>
          </a:xfrm>
          <a:prstGeom prst="rect">
            <a:avLst/>
          </a:prstGeom>
        </p:spPr>
      </p:pic>
      <p:pic>
        <p:nvPicPr>
          <p:cNvPr id="18" name="Picture 17" descr="226-1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1865972"/>
            <a:ext cx="1828800" cy="1370282"/>
          </a:xfrm>
          <a:prstGeom prst="rect">
            <a:avLst/>
          </a:prstGeom>
        </p:spPr>
      </p:pic>
      <p:pic>
        <p:nvPicPr>
          <p:cNvPr id="19" name="Picture 18" descr="245-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4" y="5289958"/>
            <a:ext cx="1828800" cy="1370282"/>
          </a:xfrm>
          <a:prstGeom prst="rect">
            <a:avLst/>
          </a:prstGeom>
        </p:spPr>
      </p:pic>
      <p:pic>
        <p:nvPicPr>
          <p:cNvPr id="20" name="Picture 19" descr="245-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426" y="5289958"/>
            <a:ext cx="1828800" cy="1370282"/>
          </a:xfrm>
          <a:prstGeom prst="rect">
            <a:avLst/>
          </a:prstGeom>
        </p:spPr>
      </p:pic>
      <p:pic>
        <p:nvPicPr>
          <p:cNvPr id="21" name="Picture 20" descr="245-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276" y="5289958"/>
            <a:ext cx="1828800" cy="1370282"/>
          </a:xfrm>
          <a:prstGeom prst="rect">
            <a:avLst/>
          </a:prstGeom>
        </p:spPr>
      </p:pic>
      <p:pic>
        <p:nvPicPr>
          <p:cNvPr id="22" name="Picture 21" descr="245-4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5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076" y="5289958"/>
            <a:ext cx="1828800" cy="1370282"/>
          </a:xfrm>
          <a:prstGeom prst="rect">
            <a:avLst/>
          </a:prstGeom>
        </p:spPr>
      </p:pic>
      <p:pic>
        <p:nvPicPr>
          <p:cNvPr id="23" name="Picture 22" descr="245-5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6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76" y="5289958"/>
            <a:ext cx="1828800" cy="1370282"/>
          </a:xfrm>
          <a:prstGeom prst="rect">
            <a:avLst/>
          </a:prstGeom>
        </p:spPr>
      </p:pic>
      <p:pic>
        <p:nvPicPr>
          <p:cNvPr id="2" name="Picture 1" descr="229-1.jpg"/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76" y="3513253"/>
            <a:ext cx="1828800" cy="1370282"/>
          </a:xfrm>
          <a:prstGeom prst="rect">
            <a:avLst/>
          </a:prstGeom>
        </p:spPr>
      </p:pic>
      <p:pic>
        <p:nvPicPr>
          <p:cNvPr id="3" name="Picture 2" descr="229-2-Single File Export-02229-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26" y="3513253"/>
            <a:ext cx="1828800" cy="1370282"/>
          </a:xfrm>
          <a:prstGeom prst="rect">
            <a:avLst/>
          </a:prstGeom>
        </p:spPr>
      </p:pic>
      <p:pic>
        <p:nvPicPr>
          <p:cNvPr id="5" name="Picture 4" descr="229-3-Single File Export-03229-3.jpg"/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513253"/>
            <a:ext cx="1828800" cy="1370282"/>
          </a:xfrm>
          <a:prstGeom prst="rect">
            <a:avLst/>
          </a:prstGeom>
        </p:spPr>
      </p:pic>
      <p:pic>
        <p:nvPicPr>
          <p:cNvPr id="24" name="Picture 23" descr="229-4-Single File Export-04229-4.jpg"/>
          <p:cNvPicPr>
            <a:picLocks noChangeAspect="1"/>
          </p:cNvPicPr>
          <p:nvPr/>
        </p:nvPicPr>
        <p:blipFill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513253"/>
            <a:ext cx="1828800" cy="1370282"/>
          </a:xfrm>
          <a:prstGeom prst="rect">
            <a:avLst/>
          </a:prstGeom>
        </p:spPr>
      </p:pic>
      <p:pic>
        <p:nvPicPr>
          <p:cNvPr id="25" name="Picture 24" descr="229-5-Single File Export-05229-5.jpg"/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4" y="3513253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4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0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19346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-29532" y="33310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265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-29532" y="49828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271</a:t>
            </a:r>
            <a:endParaRPr lang="en-US" sz="1200" dirty="0"/>
          </a:p>
        </p:txBody>
      </p:sp>
      <p:pic>
        <p:nvPicPr>
          <p:cNvPr id="8" name="Picture 7" descr="253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32" y="276999"/>
            <a:ext cx="1828800" cy="1370282"/>
          </a:xfrm>
          <a:prstGeom prst="rect">
            <a:avLst/>
          </a:prstGeom>
        </p:spPr>
      </p:pic>
      <p:pic>
        <p:nvPicPr>
          <p:cNvPr id="9" name="Picture 8" descr="253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268" y="276999"/>
            <a:ext cx="1828800" cy="1370282"/>
          </a:xfrm>
          <a:prstGeom prst="rect">
            <a:avLst/>
          </a:prstGeom>
        </p:spPr>
      </p:pic>
      <p:pic>
        <p:nvPicPr>
          <p:cNvPr id="10" name="Picture 9" descr="253-3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68" y="278855"/>
            <a:ext cx="1828800" cy="1370282"/>
          </a:xfrm>
          <a:prstGeom prst="rect">
            <a:avLst/>
          </a:prstGeom>
        </p:spPr>
      </p:pic>
      <p:pic>
        <p:nvPicPr>
          <p:cNvPr id="11" name="Picture 10" descr="253-4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868" y="278855"/>
            <a:ext cx="1828800" cy="1370282"/>
          </a:xfrm>
          <a:prstGeom prst="rect">
            <a:avLst/>
          </a:prstGeom>
        </p:spPr>
      </p:pic>
      <p:pic>
        <p:nvPicPr>
          <p:cNvPr id="12" name="Picture 11" descr="253-5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668" y="276999"/>
            <a:ext cx="1828800" cy="1370282"/>
          </a:xfrm>
          <a:prstGeom prst="rect">
            <a:avLst/>
          </a:prstGeom>
        </p:spPr>
      </p:pic>
      <p:pic>
        <p:nvPicPr>
          <p:cNvPr id="13" name="Picture 12" descr="263-1-Single File Export-06263-1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82" y="1960792"/>
            <a:ext cx="1828800" cy="1370282"/>
          </a:xfrm>
          <a:prstGeom prst="rect">
            <a:avLst/>
          </a:prstGeom>
        </p:spPr>
      </p:pic>
      <p:pic>
        <p:nvPicPr>
          <p:cNvPr id="14" name="Picture 13" descr="263-2-Single File Export-07263-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18" y="1960792"/>
            <a:ext cx="1828800" cy="1370282"/>
          </a:xfrm>
          <a:prstGeom prst="rect">
            <a:avLst/>
          </a:prstGeom>
        </p:spPr>
      </p:pic>
      <p:pic>
        <p:nvPicPr>
          <p:cNvPr id="15" name="Picture 14" descr="263-3-Single File Export-08263-3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68" y="1960792"/>
            <a:ext cx="1828800" cy="1370282"/>
          </a:xfrm>
          <a:prstGeom prst="rect">
            <a:avLst/>
          </a:prstGeom>
        </p:spPr>
      </p:pic>
      <p:pic>
        <p:nvPicPr>
          <p:cNvPr id="16" name="Picture 15" descr="263-4-Single File Export-09263-4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868" y="1960792"/>
            <a:ext cx="1828800" cy="1370282"/>
          </a:xfrm>
          <a:prstGeom prst="rect">
            <a:avLst/>
          </a:prstGeom>
        </p:spPr>
      </p:pic>
      <p:pic>
        <p:nvPicPr>
          <p:cNvPr id="17" name="Picture 16" descr="263-5-Single File Export-10263-5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668" y="1960792"/>
            <a:ext cx="1828800" cy="1370282"/>
          </a:xfrm>
          <a:prstGeom prst="rect">
            <a:avLst/>
          </a:prstGeom>
        </p:spPr>
      </p:pic>
      <p:pic>
        <p:nvPicPr>
          <p:cNvPr id="18" name="Picture 17" descr="265-1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2" y="3615808"/>
            <a:ext cx="1828800" cy="1370282"/>
          </a:xfrm>
          <a:prstGeom prst="rect">
            <a:avLst/>
          </a:prstGeom>
        </p:spPr>
      </p:pic>
      <p:pic>
        <p:nvPicPr>
          <p:cNvPr id="19" name="Picture 18" descr="265-2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18" y="3608073"/>
            <a:ext cx="1828800" cy="1370282"/>
          </a:xfrm>
          <a:prstGeom prst="rect">
            <a:avLst/>
          </a:prstGeom>
        </p:spPr>
      </p:pic>
      <p:pic>
        <p:nvPicPr>
          <p:cNvPr id="20" name="Picture 19" descr="265-3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118" y="3615808"/>
            <a:ext cx="1828800" cy="1370282"/>
          </a:xfrm>
          <a:prstGeom prst="rect">
            <a:avLst/>
          </a:prstGeom>
        </p:spPr>
      </p:pic>
      <p:pic>
        <p:nvPicPr>
          <p:cNvPr id="21" name="Picture 20" descr="265-4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18" y="3615808"/>
            <a:ext cx="1828800" cy="1370282"/>
          </a:xfrm>
          <a:prstGeom prst="rect">
            <a:avLst/>
          </a:prstGeom>
        </p:spPr>
      </p:pic>
      <p:pic>
        <p:nvPicPr>
          <p:cNvPr id="22" name="Picture 21" descr="265-5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668" y="3615808"/>
            <a:ext cx="1828800" cy="1370282"/>
          </a:xfrm>
          <a:prstGeom prst="rect">
            <a:avLst/>
          </a:prstGeom>
        </p:spPr>
      </p:pic>
      <p:pic>
        <p:nvPicPr>
          <p:cNvPr id="23" name="Picture 22" descr="271-1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2" y="5259868"/>
            <a:ext cx="1828800" cy="1370282"/>
          </a:xfrm>
          <a:prstGeom prst="rect">
            <a:avLst/>
          </a:prstGeom>
        </p:spPr>
      </p:pic>
      <p:pic>
        <p:nvPicPr>
          <p:cNvPr id="26" name="Picture 25" descr="271-2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18" y="5259868"/>
            <a:ext cx="1828800" cy="1370282"/>
          </a:xfrm>
          <a:prstGeom prst="rect">
            <a:avLst/>
          </a:prstGeom>
        </p:spPr>
      </p:pic>
      <p:pic>
        <p:nvPicPr>
          <p:cNvPr id="27" name="Picture 26" descr="271-3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168" y="5259868"/>
            <a:ext cx="1828800" cy="1370282"/>
          </a:xfrm>
          <a:prstGeom prst="rect">
            <a:avLst/>
          </a:prstGeom>
        </p:spPr>
      </p:pic>
      <p:pic>
        <p:nvPicPr>
          <p:cNvPr id="28" name="Picture 27" descr="271-4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68" y="5259868"/>
            <a:ext cx="1828800" cy="1370282"/>
          </a:xfrm>
          <a:prstGeom prst="rect">
            <a:avLst/>
          </a:prstGeom>
        </p:spPr>
      </p:pic>
      <p:pic>
        <p:nvPicPr>
          <p:cNvPr id="29" name="Picture 28" descr="271-5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718" y="525986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14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714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275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9824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276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05004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277</a:t>
            </a:r>
            <a:endParaRPr lang="en-US" sz="1200" dirty="0"/>
          </a:p>
        </p:txBody>
      </p:sp>
      <p:pic>
        <p:nvPicPr>
          <p:cNvPr id="8" name="Picture 7" descr="274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274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274-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274-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301141"/>
            <a:ext cx="1828800" cy="1370282"/>
          </a:xfrm>
          <a:prstGeom prst="rect">
            <a:avLst/>
          </a:prstGeom>
        </p:spPr>
      </p:pic>
      <p:pic>
        <p:nvPicPr>
          <p:cNvPr id="12" name="Picture 11" descr="274-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01141"/>
            <a:ext cx="1828800" cy="1370282"/>
          </a:xfrm>
          <a:prstGeom prst="rect">
            <a:avLst/>
          </a:prstGeom>
        </p:spPr>
      </p:pic>
      <p:pic>
        <p:nvPicPr>
          <p:cNvPr id="13" name="Picture 12" descr="275-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0487"/>
            <a:ext cx="1828800" cy="1370282"/>
          </a:xfrm>
          <a:prstGeom prst="rect">
            <a:avLst/>
          </a:prstGeom>
        </p:spPr>
      </p:pic>
      <p:pic>
        <p:nvPicPr>
          <p:cNvPr id="14" name="Picture 13" descr="275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020487"/>
            <a:ext cx="1828800" cy="1370282"/>
          </a:xfrm>
          <a:prstGeom prst="rect">
            <a:avLst/>
          </a:prstGeom>
        </p:spPr>
      </p:pic>
      <p:pic>
        <p:nvPicPr>
          <p:cNvPr id="15" name="Picture 14" descr="275-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020487"/>
            <a:ext cx="1828800" cy="1370282"/>
          </a:xfrm>
          <a:prstGeom prst="rect">
            <a:avLst/>
          </a:prstGeom>
        </p:spPr>
      </p:pic>
      <p:pic>
        <p:nvPicPr>
          <p:cNvPr id="16" name="Picture 15" descr="275-4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350" y="2020487"/>
            <a:ext cx="1828800" cy="1370282"/>
          </a:xfrm>
          <a:prstGeom prst="rect">
            <a:avLst/>
          </a:prstGeom>
        </p:spPr>
      </p:pic>
      <p:pic>
        <p:nvPicPr>
          <p:cNvPr id="17" name="Picture 16" descr="275-5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50" y="2020487"/>
            <a:ext cx="1828800" cy="1370282"/>
          </a:xfrm>
          <a:prstGeom prst="rect">
            <a:avLst/>
          </a:prstGeom>
        </p:spPr>
      </p:pic>
      <p:pic>
        <p:nvPicPr>
          <p:cNvPr id="18" name="Picture 17" descr="276-1-Single File Export-11276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" y="3679761"/>
            <a:ext cx="1828800" cy="1370282"/>
          </a:xfrm>
          <a:prstGeom prst="rect">
            <a:avLst/>
          </a:prstGeom>
        </p:spPr>
      </p:pic>
      <p:pic>
        <p:nvPicPr>
          <p:cNvPr id="19" name="Picture 18" descr="276-2-Single File Export-12276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00" y="3679761"/>
            <a:ext cx="1828800" cy="1370282"/>
          </a:xfrm>
          <a:prstGeom prst="rect">
            <a:avLst/>
          </a:prstGeom>
        </p:spPr>
      </p:pic>
      <p:pic>
        <p:nvPicPr>
          <p:cNvPr id="20" name="Picture 19" descr="276-3-Single File Export-13276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3679761"/>
            <a:ext cx="1828800" cy="1370282"/>
          </a:xfrm>
          <a:prstGeom prst="rect">
            <a:avLst/>
          </a:prstGeom>
        </p:spPr>
      </p:pic>
      <p:pic>
        <p:nvPicPr>
          <p:cNvPr id="21" name="Picture 20" descr="276-4-Single File Export-14276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550" y="3679761"/>
            <a:ext cx="1828800" cy="1370282"/>
          </a:xfrm>
          <a:prstGeom prst="rect">
            <a:avLst/>
          </a:prstGeom>
        </p:spPr>
      </p:pic>
      <p:pic>
        <p:nvPicPr>
          <p:cNvPr id="22" name="Picture 21" descr="276-5-Single File Export-15276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300" y="3679761"/>
            <a:ext cx="1828800" cy="1370282"/>
          </a:xfrm>
          <a:prstGeom prst="rect">
            <a:avLst/>
          </a:prstGeom>
        </p:spPr>
      </p:pic>
      <p:pic>
        <p:nvPicPr>
          <p:cNvPr id="23" name="Picture 22" descr="277-2-Single File Export-01277-2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0" y="5327042"/>
            <a:ext cx="1828800" cy="1370282"/>
          </a:xfrm>
          <a:prstGeom prst="rect">
            <a:avLst/>
          </a:prstGeom>
        </p:spPr>
      </p:pic>
      <p:pic>
        <p:nvPicPr>
          <p:cNvPr id="26" name="Picture 25" descr="277-3-Single File Export-02277-3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750" y="5327042"/>
            <a:ext cx="1828800" cy="1370282"/>
          </a:xfrm>
          <a:prstGeom prst="rect">
            <a:avLst/>
          </a:prstGeom>
        </p:spPr>
      </p:pic>
      <p:pic>
        <p:nvPicPr>
          <p:cNvPr id="27" name="Picture 26" descr="277-5-Single File Export-02277-5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50" y="5327042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240" y="24142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240" y="1743488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288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374174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5025969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294</a:t>
            </a:r>
            <a:endParaRPr lang="en-US" sz="1200" dirty="0"/>
          </a:p>
        </p:txBody>
      </p:sp>
      <p:pic>
        <p:nvPicPr>
          <p:cNvPr id="8" name="Picture 7" descr="287-1-Single File Export-04287-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141"/>
            <a:ext cx="1828800" cy="1370282"/>
          </a:xfrm>
          <a:prstGeom prst="rect">
            <a:avLst/>
          </a:prstGeom>
        </p:spPr>
      </p:pic>
      <p:pic>
        <p:nvPicPr>
          <p:cNvPr id="9" name="Picture 8" descr="287-2-Single File Export-03287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1141"/>
            <a:ext cx="1828800" cy="1370282"/>
          </a:xfrm>
          <a:prstGeom prst="rect">
            <a:avLst/>
          </a:prstGeom>
        </p:spPr>
      </p:pic>
      <p:pic>
        <p:nvPicPr>
          <p:cNvPr id="10" name="Picture 9" descr="287-3-Single File Export-05287-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01141"/>
            <a:ext cx="1828800" cy="1370282"/>
          </a:xfrm>
          <a:prstGeom prst="rect">
            <a:avLst/>
          </a:prstGeom>
        </p:spPr>
      </p:pic>
      <p:pic>
        <p:nvPicPr>
          <p:cNvPr id="11" name="Picture 10" descr="287-4-Single File Export-04287-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01141"/>
            <a:ext cx="1828800" cy="1370282"/>
          </a:xfrm>
          <a:prstGeom prst="rect">
            <a:avLst/>
          </a:prstGeom>
        </p:spPr>
      </p:pic>
      <p:pic>
        <p:nvPicPr>
          <p:cNvPr id="12" name="Picture 11" descr="287-5-Single File Export-06287-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01141"/>
            <a:ext cx="1828800" cy="1370282"/>
          </a:xfrm>
          <a:prstGeom prst="rect">
            <a:avLst/>
          </a:prstGeom>
        </p:spPr>
      </p:pic>
      <p:pic>
        <p:nvPicPr>
          <p:cNvPr id="13" name="Picture 12" descr="288-1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2004807"/>
            <a:ext cx="1828800" cy="1370282"/>
          </a:xfrm>
          <a:prstGeom prst="rect">
            <a:avLst/>
          </a:prstGeom>
        </p:spPr>
      </p:pic>
      <p:pic>
        <p:nvPicPr>
          <p:cNvPr id="14" name="Picture 13" descr="288-2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850" y="2004807"/>
            <a:ext cx="1828800" cy="1370282"/>
          </a:xfrm>
          <a:prstGeom prst="rect">
            <a:avLst/>
          </a:prstGeom>
        </p:spPr>
      </p:pic>
      <p:pic>
        <p:nvPicPr>
          <p:cNvPr id="15" name="Picture 14" descr="288-3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004807"/>
            <a:ext cx="1828800" cy="1370282"/>
          </a:xfrm>
          <a:prstGeom prst="rect">
            <a:avLst/>
          </a:prstGeom>
        </p:spPr>
      </p:pic>
      <p:pic>
        <p:nvPicPr>
          <p:cNvPr id="16" name="Picture 15" descr="288-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04807"/>
            <a:ext cx="1828800" cy="1370282"/>
          </a:xfrm>
          <a:prstGeom prst="rect">
            <a:avLst/>
          </a:prstGeom>
        </p:spPr>
      </p:pic>
      <p:pic>
        <p:nvPicPr>
          <p:cNvPr id="17" name="Picture 16" descr="288-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004807"/>
            <a:ext cx="1828800" cy="1370282"/>
          </a:xfrm>
          <a:prstGeom prst="rect">
            <a:avLst/>
          </a:prstGeom>
        </p:spPr>
      </p:pic>
      <p:pic>
        <p:nvPicPr>
          <p:cNvPr id="18" name="Picture 17" descr="293-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3655687"/>
            <a:ext cx="1828800" cy="1370282"/>
          </a:xfrm>
          <a:prstGeom prst="rect">
            <a:avLst/>
          </a:prstGeom>
        </p:spPr>
      </p:pic>
      <p:pic>
        <p:nvPicPr>
          <p:cNvPr id="19" name="Picture 18" descr="293-2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655687"/>
            <a:ext cx="1828800" cy="1370282"/>
          </a:xfrm>
          <a:prstGeom prst="rect">
            <a:avLst/>
          </a:prstGeom>
        </p:spPr>
      </p:pic>
      <p:pic>
        <p:nvPicPr>
          <p:cNvPr id="20" name="Picture 19" descr="293-3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50" y="3655687"/>
            <a:ext cx="1828800" cy="1370282"/>
          </a:xfrm>
          <a:prstGeom prst="rect">
            <a:avLst/>
          </a:prstGeom>
        </p:spPr>
      </p:pic>
      <p:pic>
        <p:nvPicPr>
          <p:cNvPr id="21" name="Picture 20" descr="293-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655687"/>
            <a:ext cx="1828800" cy="1370282"/>
          </a:xfrm>
          <a:prstGeom prst="rect">
            <a:avLst/>
          </a:prstGeom>
        </p:spPr>
      </p:pic>
      <p:pic>
        <p:nvPicPr>
          <p:cNvPr id="22" name="Picture 21" descr="293-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655687"/>
            <a:ext cx="1828800" cy="1370282"/>
          </a:xfrm>
          <a:prstGeom prst="rect">
            <a:avLst/>
          </a:prstGeom>
        </p:spPr>
      </p:pic>
      <p:pic>
        <p:nvPicPr>
          <p:cNvPr id="25" name="Picture 24" descr="294-1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" y="5302968"/>
            <a:ext cx="1828800" cy="1370282"/>
          </a:xfrm>
          <a:prstGeom prst="rect">
            <a:avLst/>
          </a:prstGeom>
        </p:spPr>
      </p:pic>
      <p:pic>
        <p:nvPicPr>
          <p:cNvPr id="26" name="Picture 25" descr="294-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302968"/>
            <a:ext cx="1828800" cy="1370282"/>
          </a:xfrm>
          <a:prstGeom prst="rect">
            <a:avLst/>
          </a:prstGeom>
        </p:spPr>
      </p:pic>
      <p:pic>
        <p:nvPicPr>
          <p:cNvPr id="27" name="Picture 26" descr="294-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0" y="5302968"/>
            <a:ext cx="1828800" cy="1370282"/>
          </a:xfrm>
          <a:prstGeom prst="rect">
            <a:avLst/>
          </a:prstGeom>
        </p:spPr>
      </p:pic>
      <p:pic>
        <p:nvPicPr>
          <p:cNvPr id="28" name="Picture 27" descr="294-4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0" y="5302968"/>
            <a:ext cx="1828800" cy="1370282"/>
          </a:xfrm>
          <a:prstGeom prst="rect">
            <a:avLst/>
          </a:prstGeom>
        </p:spPr>
      </p:pic>
      <p:pic>
        <p:nvPicPr>
          <p:cNvPr id="29" name="Picture 28" descr="294-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50" y="5302968"/>
            <a:ext cx="1828800" cy="1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2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6369</TotalTime>
  <Words>130</Words>
  <Application>Microsoft Macintosh PowerPoint</Application>
  <PresentationFormat>On-screen Show (4:3)</PresentationFormat>
  <Paragraphs>129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61</cp:revision>
  <dcterms:created xsi:type="dcterms:W3CDTF">2016-07-28T20:17:32Z</dcterms:created>
  <dcterms:modified xsi:type="dcterms:W3CDTF">2017-07-25T21:18:12Z</dcterms:modified>
</cp:coreProperties>
</file>