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37" autoAdjust="0"/>
  </p:normalViewPr>
  <p:slideViewPr>
    <p:cSldViewPr snapToGrid="0" snapToObjects="1">
      <p:cViewPr>
        <p:scale>
          <a:sx n="75" d="100"/>
          <a:sy n="75" d="100"/>
        </p:scale>
        <p:origin x="-800" y="-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4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9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2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hdphoto4.wdp"/><Relationship Id="rId20" Type="http://schemas.openxmlformats.org/officeDocument/2006/relationships/image" Target="../media/image10.jpeg"/><Relationship Id="rId21" Type="http://schemas.openxmlformats.org/officeDocument/2006/relationships/image" Target="../media/image11.jpeg"/><Relationship Id="rId22" Type="http://schemas.openxmlformats.org/officeDocument/2006/relationships/image" Target="../media/image12.jpeg"/><Relationship Id="rId23" Type="http://schemas.openxmlformats.org/officeDocument/2006/relationships/image" Target="../media/image13.jpeg"/><Relationship Id="rId24" Type="http://schemas.microsoft.com/office/2007/relationships/hdphoto" Target="../media/hdphoto10.wdp"/><Relationship Id="rId25" Type="http://schemas.openxmlformats.org/officeDocument/2006/relationships/image" Target="../media/image14.jpeg"/><Relationship Id="rId26" Type="http://schemas.openxmlformats.org/officeDocument/2006/relationships/image" Target="../media/image15.jpeg"/><Relationship Id="rId27" Type="http://schemas.openxmlformats.org/officeDocument/2006/relationships/image" Target="../media/image16.jpeg"/><Relationship Id="rId28" Type="http://schemas.openxmlformats.org/officeDocument/2006/relationships/image" Target="../media/image17.jpeg"/><Relationship Id="rId29" Type="http://schemas.openxmlformats.org/officeDocument/2006/relationships/image" Target="../media/image18.jpeg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1.jpeg"/><Relationship Id="rId21" Type="http://schemas.microsoft.com/office/2007/relationships/hdphoto" Target="../media/hdphoto77.wdp"/><Relationship Id="rId22" Type="http://schemas.openxmlformats.org/officeDocument/2006/relationships/image" Target="../media/image172.jpeg"/><Relationship Id="rId23" Type="http://schemas.microsoft.com/office/2007/relationships/hdphoto" Target="../media/hdphoto78.wdp"/><Relationship Id="rId24" Type="http://schemas.openxmlformats.org/officeDocument/2006/relationships/image" Target="../media/image173.jpeg"/><Relationship Id="rId25" Type="http://schemas.microsoft.com/office/2007/relationships/hdphoto" Target="../media/hdphoto79.wdp"/><Relationship Id="rId26" Type="http://schemas.openxmlformats.org/officeDocument/2006/relationships/image" Target="../media/image174.jpeg"/><Relationship Id="rId27" Type="http://schemas.microsoft.com/office/2007/relationships/hdphoto" Target="../media/hdphoto80.wdp"/><Relationship Id="rId28" Type="http://schemas.openxmlformats.org/officeDocument/2006/relationships/image" Target="../media/image175.jpeg"/><Relationship Id="rId29" Type="http://schemas.microsoft.com/office/2007/relationships/hdphoto" Target="../media/hdphoto8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Relationship Id="rId3" Type="http://schemas.microsoft.com/office/2007/relationships/hdphoto" Target="../media/hdphoto68.wdp"/><Relationship Id="rId4" Type="http://schemas.openxmlformats.org/officeDocument/2006/relationships/image" Target="../media/image163.jpeg"/><Relationship Id="rId5" Type="http://schemas.microsoft.com/office/2007/relationships/hdphoto" Target="../media/hdphoto69.wdp"/><Relationship Id="rId30" Type="http://schemas.openxmlformats.org/officeDocument/2006/relationships/image" Target="../media/image176.jpeg"/><Relationship Id="rId31" Type="http://schemas.microsoft.com/office/2007/relationships/hdphoto" Target="../media/hdphoto82.wdp"/><Relationship Id="rId32" Type="http://schemas.openxmlformats.org/officeDocument/2006/relationships/image" Target="../media/image177.jpeg"/><Relationship Id="rId9" Type="http://schemas.microsoft.com/office/2007/relationships/hdphoto" Target="../media/hdphoto71.wdp"/><Relationship Id="rId6" Type="http://schemas.openxmlformats.org/officeDocument/2006/relationships/image" Target="../media/image164.jpeg"/><Relationship Id="rId7" Type="http://schemas.microsoft.com/office/2007/relationships/hdphoto" Target="../media/hdphoto70.wdp"/><Relationship Id="rId8" Type="http://schemas.openxmlformats.org/officeDocument/2006/relationships/image" Target="../media/image165.jpeg"/><Relationship Id="rId33" Type="http://schemas.openxmlformats.org/officeDocument/2006/relationships/image" Target="../media/image178.jpeg"/><Relationship Id="rId34" Type="http://schemas.openxmlformats.org/officeDocument/2006/relationships/image" Target="../media/image179.jpeg"/><Relationship Id="rId10" Type="http://schemas.openxmlformats.org/officeDocument/2006/relationships/image" Target="../media/image166.jpeg"/><Relationship Id="rId11" Type="http://schemas.microsoft.com/office/2007/relationships/hdphoto" Target="../media/hdphoto72.wdp"/><Relationship Id="rId12" Type="http://schemas.openxmlformats.org/officeDocument/2006/relationships/image" Target="../media/image167.jpeg"/><Relationship Id="rId13" Type="http://schemas.microsoft.com/office/2007/relationships/hdphoto" Target="../media/hdphoto73.wdp"/><Relationship Id="rId14" Type="http://schemas.openxmlformats.org/officeDocument/2006/relationships/image" Target="../media/image168.jpeg"/><Relationship Id="rId15" Type="http://schemas.microsoft.com/office/2007/relationships/hdphoto" Target="../media/hdphoto74.wdp"/><Relationship Id="rId16" Type="http://schemas.openxmlformats.org/officeDocument/2006/relationships/image" Target="../media/image169.jpeg"/><Relationship Id="rId17" Type="http://schemas.microsoft.com/office/2007/relationships/hdphoto" Target="../media/hdphoto75.wdp"/><Relationship Id="rId18" Type="http://schemas.openxmlformats.org/officeDocument/2006/relationships/image" Target="../media/image170.jpeg"/><Relationship Id="rId19" Type="http://schemas.microsoft.com/office/2007/relationships/hdphoto" Target="../media/hdphoto76.wdp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86.wdp"/><Relationship Id="rId20" Type="http://schemas.openxmlformats.org/officeDocument/2006/relationships/image" Target="../media/image189.jpeg"/><Relationship Id="rId21" Type="http://schemas.openxmlformats.org/officeDocument/2006/relationships/image" Target="../media/image190.jpeg"/><Relationship Id="rId22" Type="http://schemas.openxmlformats.org/officeDocument/2006/relationships/image" Target="../media/image191.jpeg"/><Relationship Id="rId23" Type="http://schemas.openxmlformats.org/officeDocument/2006/relationships/image" Target="../media/image192.jpeg"/><Relationship Id="rId24" Type="http://schemas.openxmlformats.org/officeDocument/2006/relationships/image" Target="../media/image193.jpeg"/><Relationship Id="rId25" Type="http://schemas.openxmlformats.org/officeDocument/2006/relationships/image" Target="../media/image194.jpeg"/><Relationship Id="rId26" Type="http://schemas.openxmlformats.org/officeDocument/2006/relationships/image" Target="../media/image195.jpeg"/><Relationship Id="rId27" Type="http://schemas.openxmlformats.org/officeDocument/2006/relationships/image" Target="../media/image196.jpeg"/><Relationship Id="rId28" Type="http://schemas.openxmlformats.org/officeDocument/2006/relationships/image" Target="../media/image197.jpeg"/><Relationship Id="rId10" Type="http://schemas.openxmlformats.org/officeDocument/2006/relationships/image" Target="../media/image184.jpeg"/><Relationship Id="rId11" Type="http://schemas.microsoft.com/office/2007/relationships/hdphoto" Target="../media/hdphoto87.wdp"/><Relationship Id="rId12" Type="http://schemas.openxmlformats.org/officeDocument/2006/relationships/image" Target="../media/image185.jpeg"/><Relationship Id="rId13" Type="http://schemas.microsoft.com/office/2007/relationships/hdphoto" Target="../media/hdphoto88.wdp"/><Relationship Id="rId14" Type="http://schemas.openxmlformats.org/officeDocument/2006/relationships/image" Target="../media/image186.jpeg"/><Relationship Id="rId15" Type="http://schemas.microsoft.com/office/2007/relationships/hdphoto" Target="../media/hdphoto89.wdp"/><Relationship Id="rId16" Type="http://schemas.openxmlformats.org/officeDocument/2006/relationships/image" Target="../media/image187.jpeg"/><Relationship Id="rId17" Type="http://schemas.microsoft.com/office/2007/relationships/hdphoto" Target="../media/hdphoto90.wdp"/><Relationship Id="rId18" Type="http://schemas.openxmlformats.org/officeDocument/2006/relationships/image" Target="../media/image188.jpeg"/><Relationship Id="rId19" Type="http://schemas.microsoft.com/office/2007/relationships/hdphoto" Target="../media/hdphoto9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Relationship Id="rId3" Type="http://schemas.microsoft.com/office/2007/relationships/hdphoto" Target="../media/hdphoto83.wdp"/><Relationship Id="rId4" Type="http://schemas.openxmlformats.org/officeDocument/2006/relationships/image" Target="../media/image181.jpeg"/><Relationship Id="rId5" Type="http://schemas.microsoft.com/office/2007/relationships/hdphoto" Target="../media/hdphoto84.wdp"/><Relationship Id="rId6" Type="http://schemas.openxmlformats.org/officeDocument/2006/relationships/image" Target="../media/image182.jpeg"/><Relationship Id="rId7" Type="http://schemas.microsoft.com/office/2007/relationships/hdphoto" Target="../media/hdphoto85.wdp"/><Relationship Id="rId8" Type="http://schemas.openxmlformats.org/officeDocument/2006/relationships/image" Target="../media/image18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3.jpeg"/><Relationship Id="rId20" Type="http://schemas.microsoft.com/office/2007/relationships/hdphoto" Target="../media/hdphoto99.wdp"/><Relationship Id="rId21" Type="http://schemas.openxmlformats.org/officeDocument/2006/relationships/image" Target="../media/image209.jpeg"/><Relationship Id="rId22" Type="http://schemas.microsoft.com/office/2007/relationships/hdphoto" Target="../media/hdphoto100.wdp"/><Relationship Id="rId23" Type="http://schemas.openxmlformats.org/officeDocument/2006/relationships/image" Target="../media/image210.jpeg"/><Relationship Id="rId24" Type="http://schemas.openxmlformats.org/officeDocument/2006/relationships/image" Target="../media/image211.jpeg"/><Relationship Id="rId25" Type="http://schemas.openxmlformats.org/officeDocument/2006/relationships/image" Target="../media/image212.jpeg"/><Relationship Id="rId26" Type="http://schemas.openxmlformats.org/officeDocument/2006/relationships/image" Target="../media/image213.jpeg"/><Relationship Id="rId27" Type="http://schemas.openxmlformats.org/officeDocument/2006/relationships/image" Target="../media/image214.jpeg"/><Relationship Id="rId28" Type="http://schemas.openxmlformats.org/officeDocument/2006/relationships/image" Target="../media/image215.jpeg"/><Relationship Id="rId10" Type="http://schemas.microsoft.com/office/2007/relationships/hdphoto" Target="../media/hdphoto94.wdp"/><Relationship Id="rId11" Type="http://schemas.openxmlformats.org/officeDocument/2006/relationships/image" Target="../media/image204.jpeg"/><Relationship Id="rId12" Type="http://schemas.microsoft.com/office/2007/relationships/hdphoto" Target="../media/hdphoto95.wdp"/><Relationship Id="rId13" Type="http://schemas.openxmlformats.org/officeDocument/2006/relationships/image" Target="../media/image205.jpeg"/><Relationship Id="rId14" Type="http://schemas.microsoft.com/office/2007/relationships/hdphoto" Target="../media/hdphoto96.wdp"/><Relationship Id="rId15" Type="http://schemas.openxmlformats.org/officeDocument/2006/relationships/image" Target="../media/image206.jpeg"/><Relationship Id="rId16" Type="http://schemas.microsoft.com/office/2007/relationships/hdphoto" Target="../media/hdphoto97.wdp"/><Relationship Id="rId17" Type="http://schemas.openxmlformats.org/officeDocument/2006/relationships/image" Target="../media/image207.jpeg"/><Relationship Id="rId18" Type="http://schemas.microsoft.com/office/2007/relationships/hdphoto" Target="../media/hdphoto98.wdp"/><Relationship Id="rId19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Relationship Id="rId3" Type="http://schemas.openxmlformats.org/officeDocument/2006/relationships/image" Target="../media/image199.jpeg"/><Relationship Id="rId4" Type="http://schemas.openxmlformats.org/officeDocument/2006/relationships/image" Target="../media/image200.jpeg"/><Relationship Id="rId5" Type="http://schemas.openxmlformats.org/officeDocument/2006/relationships/image" Target="../media/image201.jpeg"/><Relationship Id="rId6" Type="http://schemas.microsoft.com/office/2007/relationships/hdphoto" Target="../media/hdphoto92.wdp"/><Relationship Id="rId7" Type="http://schemas.openxmlformats.org/officeDocument/2006/relationships/image" Target="../media/image202.jpeg"/><Relationship Id="rId8" Type="http://schemas.microsoft.com/office/2007/relationships/hdphoto" Target="../media/hdphoto93.wdp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hdphoto104.wdp"/><Relationship Id="rId20" Type="http://schemas.openxmlformats.org/officeDocument/2006/relationships/image" Target="../media/image228.jpeg"/><Relationship Id="rId21" Type="http://schemas.openxmlformats.org/officeDocument/2006/relationships/image" Target="../media/image229.jpeg"/><Relationship Id="rId22" Type="http://schemas.openxmlformats.org/officeDocument/2006/relationships/image" Target="../media/image230.jpeg"/><Relationship Id="rId10" Type="http://schemas.openxmlformats.org/officeDocument/2006/relationships/image" Target="../media/image220.jpeg"/><Relationship Id="rId11" Type="http://schemas.microsoft.com/office/2007/relationships/hdphoto" Target="../media/hdphoto105.wdp"/><Relationship Id="rId12" Type="http://schemas.openxmlformats.org/officeDocument/2006/relationships/image" Target="../media/image221.jpeg"/><Relationship Id="rId13" Type="http://schemas.microsoft.com/office/2007/relationships/hdphoto" Target="../media/hdphoto106.wdp"/><Relationship Id="rId14" Type="http://schemas.openxmlformats.org/officeDocument/2006/relationships/image" Target="../media/image222.jpeg"/><Relationship Id="rId15" Type="http://schemas.openxmlformats.org/officeDocument/2006/relationships/image" Target="../media/image223.jpeg"/><Relationship Id="rId16" Type="http://schemas.openxmlformats.org/officeDocument/2006/relationships/image" Target="../media/image224.jpeg"/><Relationship Id="rId17" Type="http://schemas.openxmlformats.org/officeDocument/2006/relationships/image" Target="../media/image225.jpeg"/><Relationship Id="rId18" Type="http://schemas.openxmlformats.org/officeDocument/2006/relationships/image" Target="../media/image226.jpeg"/><Relationship Id="rId19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Relationship Id="rId3" Type="http://schemas.microsoft.com/office/2007/relationships/hdphoto" Target="../media/hdphoto101.wdp"/><Relationship Id="rId4" Type="http://schemas.openxmlformats.org/officeDocument/2006/relationships/image" Target="../media/image217.jpeg"/><Relationship Id="rId5" Type="http://schemas.microsoft.com/office/2007/relationships/hdphoto" Target="../media/hdphoto102.wdp"/><Relationship Id="rId6" Type="http://schemas.openxmlformats.org/officeDocument/2006/relationships/image" Target="../media/image218.jpeg"/><Relationship Id="rId7" Type="http://schemas.microsoft.com/office/2007/relationships/hdphoto" Target="../media/hdphoto103.wdp"/><Relationship Id="rId8" Type="http://schemas.openxmlformats.org/officeDocument/2006/relationships/image" Target="../media/image219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hdphoto110.wdp"/><Relationship Id="rId20" Type="http://schemas.openxmlformats.org/officeDocument/2006/relationships/image" Target="../media/image243.jpeg"/><Relationship Id="rId21" Type="http://schemas.openxmlformats.org/officeDocument/2006/relationships/image" Target="../media/image244.jpeg"/><Relationship Id="rId22" Type="http://schemas.openxmlformats.org/officeDocument/2006/relationships/image" Target="../media/image245.jpeg"/><Relationship Id="rId23" Type="http://schemas.openxmlformats.org/officeDocument/2006/relationships/image" Target="../media/image246.jpeg"/><Relationship Id="rId24" Type="http://schemas.openxmlformats.org/officeDocument/2006/relationships/image" Target="../media/image247.jpeg"/><Relationship Id="rId25" Type="http://schemas.openxmlformats.org/officeDocument/2006/relationships/image" Target="../media/image248.jpeg"/><Relationship Id="rId10" Type="http://schemas.openxmlformats.org/officeDocument/2006/relationships/image" Target="../media/image235.jpeg"/><Relationship Id="rId11" Type="http://schemas.microsoft.com/office/2007/relationships/hdphoto" Target="../media/hdphoto111.wdp"/><Relationship Id="rId12" Type="http://schemas.openxmlformats.org/officeDocument/2006/relationships/image" Target="../media/image236.jpeg"/><Relationship Id="rId13" Type="http://schemas.microsoft.com/office/2007/relationships/hdphoto" Target="../media/hdphoto112.wdp"/><Relationship Id="rId14" Type="http://schemas.openxmlformats.org/officeDocument/2006/relationships/image" Target="../media/image237.jpeg"/><Relationship Id="rId15" Type="http://schemas.openxmlformats.org/officeDocument/2006/relationships/image" Target="../media/image238.jpeg"/><Relationship Id="rId16" Type="http://schemas.openxmlformats.org/officeDocument/2006/relationships/image" Target="../media/image239.jpeg"/><Relationship Id="rId17" Type="http://schemas.openxmlformats.org/officeDocument/2006/relationships/image" Target="../media/image240.jpeg"/><Relationship Id="rId18" Type="http://schemas.openxmlformats.org/officeDocument/2006/relationships/image" Target="../media/image241.jpeg"/><Relationship Id="rId19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jpeg"/><Relationship Id="rId3" Type="http://schemas.microsoft.com/office/2007/relationships/hdphoto" Target="../media/hdphoto107.wdp"/><Relationship Id="rId4" Type="http://schemas.openxmlformats.org/officeDocument/2006/relationships/image" Target="../media/image232.jpeg"/><Relationship Id="rId5" Type="http://schemas.microsoft.com/office/2007/relationships/hdphoto" Target="../media/hdphoto108.wdp"/><Relationship Id="rId6" Type="http://schemas.openxmlformats.org/officeDocument/2006/relationships/image" Target="../media/image233.jpeg"/><Relationship Id="rId7" Type="http://schemas.microsoft.com/office/2007/relationships/hdphoto" Target="../media/hdphoto109.wdp"/><Relationship Id="rId8" Type="http://schemas.openxmlformats.org/officeDocument/2006/relationships/image" Target="../media/image234.jpe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hdphoto116.wdp"/><Relationship Id="rId20" Type="http://schemas.openxmlformats.org/officeDocument/2006/relationships/image" Target="../media/image261.jpeg"/><Relationship Id="rId21" Type="http://schemas.openxmlformats.org/officeDocument/2006/relationships/image" Target="../media/image262.jpeg"/><Relationship Id="rId22" Type="http://schemas.openxmlformats.org/officeDocument/2006/relationships/image" Target="../media/image263.jpeg"/><Relationship Id="rId23" Type="http://schemas.openxmlformats.org/officeDocument/2006/relationships/image" Target="../media/image264.jpeg"/><Relationship Id="rId24" Type="http://schemas.openxmlformats.org/officeDocument/2006/relationships/image" Target="../media/image265.jpeg"/><Relationship Id="rId25" Type="http://schemas.openxmlformats.org/officeDocument/2006/relationships/image" Target="../media/image266.jpeg"/><Relationship Id="rId10" Type="http://schemas.openxmlformats.org/officeDocument/2006/relationships/image" Target="../media/image253.jpeg"/><Relationship Id="rId11" Type="http://schemas.microsoft.com/office/2007/relationships/hdphoto" Target="../media/hdphoto117.wdp"/><Relationship Id="rId12" Type="http://schemas.openxmlformats.org/officeDocument/2006/relationships/image" Target="../media/image254.jpeg"/><Relationship Id="rId13" Type="http://schemas.microsoft.com/office/2007/relationships/hdphoto" Target="../media/hdphoto118.wdp"/><Relationship Id="rId14" Type="http://schemas.openxmlformats.org/officeDocument/2006/relationships/image" Target="../media/image255.jpeg"/><Relationship Id="rId15" Type="http://schemas.openxmlformats.org/officeDocument/2006/relationships/image" Target="../media/image256.jpeg"/><Relationship Id="rId16" Type="http://schemas.openxmlformats.org/officeDocument/2006/relationships/image" Target="../media/image257.jpeg"/><Relationship Id="rId17" Type="http://schemas.openxmlformats.org/officeDocument/2006/relationships/image" Target="../media/image258.jpeg"/><Relationship Id="rId18" Type="http://schemas.openxmlformats.org/officeDocument/2006/relationships/image" Target="../media/image259.jpeg"/><Relationship Id="rId19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jpeg"/><Relationship Id="rId3" Type="http://schemas.microsoft.com/office/2007/relationships/hdphoto" Target="../media/hdphoto113.wdp"/><Relationship Id="rId4" Type="http://schemas.openxmlformats.org/officeDocument/2006/relationships/image" Target="../media/image250.jpeg"/><Relationship Id="rId5" Type="http://schemas.microsoft.com/office/2007/relationships/hdphoto" Target="../media/hdphoto114.wdp"/><Relationship Id="rId6" Type="http://schemas.openxmlformats.org/officeDocument/2006/relationships/image" Target="../media/image251.jpeg"/><Relationship Id="rId7" Type="http://schemas.microsoft.com/office/2007/relationships/hdphoto" Target="../media/hdphoto115.wdp"/><Relationship Id="rId8" Type="http://schemas.openxmlformats.org/officeDocument/2006/relationships/image" Target="../media/image252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hdphoto122.wdp"/><Relationship Id="rId20" Type="http://schemas.openxmlformats.org/officeDocument/2006/relationships/image" Target="../media/image276.jpeg"/><Relationship Id="rId21" Type="http://schemas.openxmlformats.org/officeDocument/2006/relationships/image" Target="../media/image277.jpeg"/><Relationship Id="rId22" Type="http://schemas.openxmlformats.org/officeDocument/2006/relationships/image" Target="../media/image278.jpeg"/><Relationship Id="rId23" Type="http://schemas.openxmlformats.org/officeDocument/2006/relationships/image" Target="../media/image279.jpeg"/><Relationship Id="rId24" Type="http://schemas.openxmlformats.org/officeDocument/2006/relationships/image" Target="../media/image280.jpeg"/><Relationship Id="rId25" Type="http://schemas.openxmlformats.org/officeDocument/2006/relationships/image" Target="../media/image281.jpeg"/><Relationship Id="rId26" Type="http://schemas.openxmlformats.org/officeDocument/2006/relationships/image" Target="../media/image282.jpeg"/><Relationship Id="rId27" Type="http://schemas.openxmlformats.org/officeDocument/2006/relationships/image" Target="../media/image283.jpeg"/><Relationship Id="rId28" Type="http://schemas.openxmlformats.org/officeDocument/2006/relationships/image" Target="../media/image284.jpeg"/><Relationship Id="rId10" Type="http://schemas.openxmlformats.org/officeDocument/2006/relationships/image" Target="../media/image271.jpeg"/><Relationship Id="rId11" Type="http://schemas.microsoft.com/office/2007/relationships/hdphoto" Target="../media/hdphoto123.wdp"/><Relationship Id="rId12" Type="http://schemas.openxmlformats.org/officeDocument/2006/relationships/image" Target="../media/image272.jpeg"/><Relationship Id="rId13" Type="http://schemas.microsoft.com/office/2007/relationships/hdphoto" Target="../media/hdphoto124.wdp"/><Relationship Id="rId14" Type="http://schemas.openxmlformats.org/officeDocument/2006/relationships/image" Target="../media/image273.jpeg"/><Relationship Id="rId15" Type="http://schemas.microsoft.com/office/2007/relationships/hdphoto" Target="../media/hdphoto125.wdp"/><Relationship Id="rId16" Type="http://schemas.openxmlformats.org/officeDocument/2006/relationships/image" Target="../media/image274.jpeg"/><Relationship Id="rId17" Type="http://schemas.microsoft.com/office/2007/relationships/hdphoto" Target="../media/hdphoto126.wdp"/><Relationship Id="rId18" Type="http://schemas.openxmlformats.org/officeDocument/2006/relationships/image" Target="../media/image275.jpeg"/><Relationship Id="rId19" Type="http://schemas.microsoft.com/office/2007/relationships/hdphoto" Target="../media/hdphoto12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jpeg"/><Relationship Id="rId3" Type="http://schemas.microsoft.com/office/2007/relationships/hdphoto" Target="../media/hdphoto119.wdp"/><Relationship Id="rId4" Type="http://schemas.openxmlformats.org/officeDocument/2006/relationships/image" Target="../media/image268.jpeg"/><Relationship Id="rId5" Type="http://schemas.microsoft.com/office/2007/relationships/hdphoto" Target="../media/hdphoto120.wdp"/><Relationship Id="rId6" Type="http://schemas.openxmlformats.org/officeDocument/2006/relationships/image" Target="../media/image269.jpeg"/><Relationship Id="rId7" Type="http://schemas.microsoft.com/office/2007/relationships/hdphoto" Target="../media/hdphoto121.wdp"/><Relationship Id="rId8" Type="http://schemas.openxmlformats.org/officeDocument/2006/relationships/image" Target="../media/image270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hdphoto131.wdp"/><Relationship Id="rId20" Type="http://schemas.openxmlformats.org/officeDocument/2006/relationships/image" Target="../media/image297.jpeg"/><Relationship Id="rId21" Type="http://schemas.openxmlformats.org/officeDocument/2006/relationships/image" Target="../media/image298.jpeg"/><Relationship Id="rId22" Type="http://schemas.openxmlformats.org/officeDocument/2006/relationships/image" Target="../media/image299.jpeg"/><Relationship Id="rId23" Type="http://schemas.openxmlformats.org/officeDocument/2006/relationships/image" Target="../media/image300.jpeg"/><Relationship Id="rId24" Type="http://schemas.openxmlformats.org/officeDocument/2006/relationships/image" Target="../media/image301.jpeg"/><Relationship Id="rId25" Type="http://schemas.openxmlformats.org/officeDocument/2006/relationships/image" Target="../media/image302.jpeg"/><Relationship Id="rId10" Type="http://schemas.openxmlformats.org/officeDocument/2006/relationships/image" Target="../media/image289.jpeg"/><Relationship Id="rId11" Type="http://schemas.microsoft.com/office/2007/relationships/hdphoto" Target="../media/hdphoto132.wdp"/><Relationship Id="rId12" Type="http://schemas.openxmlformats.org/officeDocument/2006/relationships/image" Target="../media/image290.jpeg"/><Relationship Id="rId13" Type="http://schemas.microsoft.com/office/2007/relationships/hdphoto" Target="../media/hdphoto133.wdp"/><Relationship Id="rId14" Type="http://schemas.openxmlformats.org/officeDocument/2006/relationships/image" Target="../media/image291.jpeg"/><Relationship Id="rId15" Type="http://schemas.openxmlformats.org/officeDocument/2006/relationships/image" Target="../media/image292.jpeg"/><Relationship Id="rId16" Type="http://schemas.openxmlformats.org/officeDocument/2006/relationships/image" Target="../media/image293.jpeg"/><Relationship Id="rId17" Type="http://schemas.openxmlformats.org/officeDocument/2006/relationships/image" Target="../media/image294.jpeg"/><Relationship Id="rId18" Type="http://schemas.openxmlformats.org/officeDocument/2006/relationships/image" Target="../media/image295.jpeg"/><Relationship Id="rId19" Type="http://schemas.openxmlformats.org/officeDocument/2006/relationships/image" Target="../media/image2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jpeg"/><Relationship Id="rId3" Type="http://schemas.microsoft.com/office/2007/relationships/hdphoto" Target="../media/hdphoto128.wdp"/><Relationship Id="rId4" Type="http://schemas.openxmlformats.org/officeDocument/2006/relationships/image" Target="../media/image286.jpeg"/><Relationship Id="rId5" Type="http://schemas.microsoft.com/office/2007/relationships/hdphoto" Target="../media/hdphoto129.wdp"/><Relationship Id="rId6" Type="http://schemas.openxmlformats.org/officeDocument/2006/relationships/image" Target="../media/image287.jpeg"/><Relationship Id="rId7" Type="http://schemas.microsoft.com/office/2007/relationships/hdphoto" Target="../media/hdphoto130.wdp"/><Relationship Id="rId8" Type="http://schemas.openxmlformats.org/officeDocument/2006/relationships/image" Target="../media/image288.jpe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hdphoto137.wdp"/><Relationship Id="rId20" Type="http://schemas.openxmlformats.org/officeDocument/2006/relationships/image" Target="../media/image312.jpeg"/><Relationship Id="rId21" Type="http://schemas.openxmlformats.org/officeDocument/2006/relationships/image" Target="../media/image313.jpeg"/><Relationship Id="rId22" Type="http://schemas.openxmlformats.org/officeDocument/2006/relationships/image" Target="../media/image314.jpeg"/><Relationship Id="rId23" Type="http://schemas.openxmlformats.org/officeDocument/2006/relationships/image" Target="../media/image315.jpeg"/><Relationship Id="rId24" Type="http://schemas.openxmlformats.org/officeDocument/2006/relationships/image" Target="../media/image316.jpeg"/><Relationship Id="rId25" Type="http://schemas.openxmlformats.org/officeDocument/2006/relationships/image" Target="../media/image317.jpeg"/><Relationship Id="rId26" Type="http://schemas.openxmlformats.org/officeDocument/2006/relationships/image" Target="../media/image318.jpeg"/><Relationship Id="rId27" Type="http://schemas.openxmlformats.org/officeDocument/2006/relationships/image" Target="../media/image319.jpeg"/><Relationship Id="rId28" Type="http://schemas.openxmlformats.org/officeDocument/2006/relationships/image" Target="../media/image320.jpeg"/><Relationship Id="rId10" Type="http://schemas.openxmlformats.org/officeDocument/2006/relationships/image" Target="../media/image307.jpeg"/><Relationship Id="rId11" Type="http://schemas.microsoft.com/office/2007/relationships/hdphoto" Target="../media/hdphoto138.wdp"/><Relationship Id="rId12" Type="http://schemas.openxmlformats.org/officeDocument/2006/relationships/image" Target="../media/image308.jpeg"/><Relationship Id="rId13" Type="http://schemas.microsoft.com/office/2007/relationships/hdphoto" Target="../media/hdphoto139.wdp"/><Relationship Id="rId14" Type="http://schemas.openxmlformats.org/officeDocument/2006/relationships/image" Target="../media/image309.jpeg"/><Relationship Id="rId15" Type="http://schemas.microsoft.com/office/2007/relationships/hdphoto" Target="../media/hdphoto140.wdp"/><Relationship Id="rId16" Type="http://schemas.openxmlformats.org/officeDocument/2006/relationships/image" Target="../media/image310.jpeg"/><Relationship Id="rId17" Type="http://schemas.microsoft.com/office/2007/relationships/hdphoto" Target="../media/hdphoto141.wdp"/><Relationship Id="rId18" Type="http://schemas.openxmlformats.org/officeDocument/2006/relationships/image" Target="../media/image311.jpeg"/><Relationship Id="rId19" Type="http://schemas.microsoft.com/office/2007/relationships/hdphoto" Target="../media/hdphoto14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jpeg"/><Relationship Id="rId3" Type="http://schemas.microsoft.com/office/2007/relationships/hdphoto" Target="../media/hdphoto134.wdp"/><Relationship Id="rId4" Type="http://schemas.openxmlformats.org/officeDocument/2006/relationships/image" Target="../media/image304.jpeg"/><Relationship Id="rId5" Type="http://schemas.microsoft.com/office/2007/relationships/hdphoto" Target="../media/hdphoto135.wdp"/><Relationship Id="rId6" Type="http://schemas.openxmlformats.org/officeDocument/2006/relationships/image" Target="../media/image305.jpeg"/><Relationship Id="rId7" Type="http://schemas.microsoft.com/office/2007/relationships/hdphoto" Target="../media/hdphoto136.wdp"/><Relationship Id="rId8" Type="http://schemas.openxmlformats.org/officeDocument/2006/relationships/image" Target="../media/image306.jpe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hdphoto146.wdp"/><Relationship Id="rId20" Type="http://schemas.openxmlformats.org/officeDocument/2006/relationships/image" Target="../media/image331.jpeg"/><Relationship Id="rId21" Type="http://schemas.openxmlformats.org/officeDocument/2006/relationships/image" Target="../media/image332.jpeg"/><Relationship Id="rId22" Type="http://schemas.openxmlformats.org/officeDocument/2006/relationships/image" Target="../media/image333.jpeg"/><Relationship Id="rId23" Type="http://schemas.openxmlformats.org/officeDocument/2006/relationships/image" Target="../media/image334.jpeg"/><Relationship Id="rId24" Type="http://schemas.openxmlformats.org/officeDocument/2006/relationships/image" Target="../media/image335.jpeg"/><Relationship Id="rId25" Type="http://schemas.openxmlformats.org/officeDocument/2006/relationships/image" Target="../media/image336.jpeg"/><Relationship Id="rId26" Type="http://schemas.openxmlformats.org/officeDocument/2006/relationships/image" Target="../media/image337.jpeg"/><Relationship Id="rId27" Type="http://schemas.openxmlformats.org/officeDocument/2006/relationships/image" Target="../media/image338.jpeg"/><Relationship Id="rId10" Type="http://schemas.openxmlformats.org/officeDocument/2006/relationships/image" Target="../media/image325.jpeg"/><Relationship Id="rId11" Type="http://schemas.microsoft.com/office/2007/relationships/hdphoto" Target="../media/hdphoto147.wdp"/><Relationship Id="rId12" Type="http://schemas.openxmlformats.org/officeDocument/2006/relationships/image" Target="../media/image326.jpeg"/><Relationship Id="rId13" Type="http://schemas.microsoft.com/office/2007/relationships/hdphoto" Target="../media/hdphoto148.wdp"/><Relationship Id="rId14" Type="http://schemas.openxmlformats.org/officeDocument/2006/relationships/image" Target="../media/image327.jpeg"/><Relationship Id="rId15" Type="http://schemas.microsoft.com/office/2007/relationships/hdphoto" Target="../media/hdphoto149.wdp"/><Relationship Id="rId16" Type="http://schemas.openxmlformats.org/officeDocument/2006/relationships/image" Target="../media/image328.jpeg"/><Relationship Id="rId17" Type="http://schemas.microsoft.com/office/2007/relationships/hdphoto" Target="../media/hdphoto150.wdp"/><Relationship Id="rId18" Type="http://schemas.openxmlformats.org/officeDocument/2006/relationships/image" Target="../media/image329.jpeg"/><Relationship Id="rId19" Type="http://schemas.openxmlformats.org/officeDocument/2006/relationships/image" Target="../media/image3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jpeg"/><Relationship Id="rId3" Type="http://schemas.microsoft.com/office/2007/relationships/hdphoto" Target="../media/hdphoto143.wdp"/><Relationship Id="rId4" Type="http://schemas.openxmlformats.org/officeDocument/2006/relationships/image" Target="../media/image322.jpeg"/><Relationship Id="rId5" Type="http://schemas.microsoft.com/office/2007/relationships/hdphoto" Target="../media/hdphoto144.wdp"/><Relationship Id="rId6" Type="http://schemas.openxmlformats.org/officeDocument/2006/relationships/image" Target="../media/image323.jpeg"/><Relationship Id="rId7" Type="http://schemas.microsoft.com/office/2007/relationships/hdphoto" Target="../media/hdphoto145.wdp"/><Relationship Id="rId8" Type="http://schemas.openxmlformats.org/officeDocument/2006/relationships/image" Target="../media/image324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14.wdp"/><Relationship Id="rId20" Type="http://schemas.openxmlformats.org/officeDocument/2006/relationships/image" Target="../media/image31.jpeg"/><Relationship Id="rId21" Type="http://schemas.openxmlformats.org/officeDocument/2006/relationships/image" Target="../media/image32.jpeg"/><Relationship Id="rId22" Type="http://schemas.openxmlformats.org/officeDocument/2006/relationships/image" Target="../media/image33.jpeg"/><Relationship Id="rId23" Type="http://schemas.openxmlformats.org/officeDocument/2006/relationships/image" Target="../media/image34.jpeg"/><Relationship Id="rId24" Type="http://schemas.openxmlformats.org/officeDocument/2006/relationships/image" Target="../media/image35.jpeg"/><Relationship Id="rId25" Type="http://schemas.openxmlformats.org/officeDocument/2006/relationships/image" Target="../media/image36.jpeg"/><Relationship Id="rId10" Type="http://schemas.openxmlformats.org/officeDocument/2006/relationships/image" Target="../media/image23.jpeg"/><Relationship Id="rId11" Type="http://schemas.microsoft.com/office/2007/relationships/hdphoto" Target="../media/hdphoto15.wdp"/><Relationship Id="rId12" Type="http://schemas.openxmlformats.org/officeDocument/2006/relationships/image" Target="../media/image24.jpeg"/><Relationship Id="rId13" Type="http://schemas.microsoft.com/office/2007/relationships/hdphoto" Target="../media/hdphoto16.wdp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jpeg"/><Relationship Id="rId17" Type="http://schemas.openxmlformats.org/officeDocument/2006/relationships/image" Target="../media/image28.jpeg"/><Relationship Id="rId18" Type="http://schemas.openxmlformats.org/officeDocument/2006/relationships/image" Target="../media/image29.jpeg"/><Relationship Id="rId1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11.wdp"/><Relationship Id="rId4" Type="http://schemas.openxmlformats.org/officeDocument/2006/relationships/image" Target="../media/image20.jpeg"/><Relationship Id="rId5" Type="http://schemas.microsoft.com/office/2007/relationships/hdphoto" Target="../media/hdphoto12.wdp"/><Relationship Id="rId6" Type="http://schemas.openxmlformats.org/officeDocument/2006/relationships/image" Target="../media/image21.jpeg"/><Relationship Id="rId7" Type="http://schemas.microsoft.com/office/2007/relationships/hdphoto" Target="../media/hdphoto13.wdp"/><Relationship Id="rId8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48.jpeg"/><Relationship Id="rId21" Type="http://schemas.microsoft.com/office/2007/relationships/hdphoto" Target="../media/hdphoto160.wdp"/><Relationship Id="rId22" Type="http://schemas.openxmlformats.org/officeDocument/2006/relationships/image" Target="../media/image349.jpeg"/><Relationship Id="rId23" Type="http://schemas.microsoft.com/office/2007/relationships/hdphoto" Target="../media/hdphoto161.wdp"/><Relationship Id="rId24" Type="http://schemas.openxmlformats.org/officeDocument/2006/relationships/image" Target="../media/image350.jpeg"/><Relationship Id="rId25" Type="http://schemas.microsoft.com/office/2007/relationships/hdphoto" Target="../media/hdphoto162.wdp"/><Relationship Id="rId26" Type="http://schemas.openxmlformats.org/officeDocument/2006/relationships/image" Target="../media/image351.jpeg"/><Relationship Id="rId27" Type="http://schemas.microsoft.com/office/2007/relationships/hdphoto" Target="../media/hdphoto163.wdp"/><Relationship Id="rId28" Type="http://schemas.openxmlformats.org/officeDocument/2006/relationships/image" Target="../media/image352.jpeg"/><Relationship Id="rId29" Type="http://schemas.microsoft.com/office/2007/relationships/hdphoto" Target="../media/hdphoto16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9.jpeg"/><Relationship Id="rId3" Type="http://schemas.microsoft.com/office/2007/relationships/hdphoto" Target="../media/hdphoto151.wdp"/><Relationship Id="rId4" Type="http://schemas.openxmlformats.org/officeDocument/2006/relationships/image" Target="../media/image340.jpeg"/><Relationship Id="rId5" Type="http://schemas.microsoft.com/office/2007/relationships/hdphoto" Target="../media/hdphoto152.wdp"/><Relationship Id="rId30" Type="http://schemas.openxmlformats.org/officeDocument/2006/relationships/image" Target="../media/image353.jpeg"/><Relationship Id="rId31" Type="http://schemas.microsoft.com/office/2007/relationships/hdphoto" Target="../media/hdphoto165.wdp"/><Relationship Id="rId32" Type="http://schemas.openxmlformats.org/officeDocument/2006/relationships/image" Target="../media/image354.jpeg"/><Relationship Id="rId9" Type="http://schemas.microsoft.com/office/2007/relationships/hdphoto" Target="../media/hdphoto154.wdp"/><Relationship Id="rId6" Type="http://schemas.openxmlformats.org/officeDocument/2006/relationships/image" Target="../media/image341.jpeg"/><Relationship Id="rId7" Type="http://schemas.microsoft.com/office/2007/relationships/hdphoto" Target="../media/hdphoto153.wdp"/><Relationship Id="rId8" Type="http://schemas.openxmlformats.org/officeDocument/2006/relationships/image" Target="../media/image342.jpeg"/><Relationship Id="rId33" Type="http://schemas.microsoft.com/office/2007/relationships/hdphoto" Target="../media/hdphoto166.wdp"/><Relationship Id="rId34" Type="http://schemas.openxmlformats.org/officeDocument/2006/relationships/image" Target="../media/image355.jpeg"/><Relationship Id="rId35" Type="http://schemas.microsoft.com/office/2007/relationships/hdphoto" Target="../media/hdphoto167.wdp"/><Relationship Id="rId36" Type="http://schemas.openxmlformats.org/officeDocument/2006/relationships/image" Target="../media/image356.jpeg"/><Relationship Id="rId10" Type="http://schemas.openxmlformats.org/officeDocument/2006/relationships/image" Target="../media/image343.jpeg"/><Relationship Id="rId11" Type="http://schemas.microsoft.com/office/2007/relationships/hdphoto" Target="../media/hdphoto155.wdp"/><Relationship Id="rId12" Type="http://schemas.openxmlformats.org/officeDocument/2006/relationships/image" Target="../media/image344.jpeg"/><Relationship Id="rId13" Type="http://schemas.microsoft.com/office/2007/relationships/hdphoto" Target="../media/hdphoto156.wdp"/><Relationship Id="rId14" Type="http://schemas.openxmlformats.org/officeDocument/2006/relationships/image" Target="../media/image345.jpeg"/><Relationship Id="rId15" Type="http://schemas.microsoft.com/office/2007/relationships/hdphoto" Target="../media/hdphoto157.wdp"/><Relationship Id="rId16" Type="http://schemas.openxmlformats.org/officeDocument/2006/relationships/image" Target="../media/image346.jpeg"/><Relationship Id="rId17" Type="http://schemas.microsoft.com/office/2007/relationships/hdphoto" Target="../media/hdphoto158.wdp"/><Relationship Id="rId18" Type="http://schemas.openxmlformats.org/officeDocument/2006/relationships/image" Target="../media/image347.jpeg"/><Relationship Id="rId19" Type="http://schemas.microsoft.com/office/2007/relationships/hdphoto" Target="../media/hdphoto159.wdp"/><Relationship Id="rId37" Type="http://schemas.microsoft.com/office/2007/relationships/hdphoto" Target="../media/hdphoto168.wdp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1.jpeg"/><Relationship Id="rId20" Type="http://schemas.openxmlformats.org/officeDocument/2006/relationships/image" Target="../media/image372.jpeg"/><Relationship Id="rId21" Type="http://schemas.openxmlformats.org/officeDocument/2006/relationships/image" Target="../media/image373.jpeg"/><Relationship Id="rId22" Type="http://schemas.openxmlformats.org/officeDocument/2006/relationships/image" Target="../media/image374.jpeg"/><Relationship Id="rId10" Type="http://schemas.openxmlformats.org/officeDocument/2006/relationships/image" Target="../media/image362.jpeg"/><Relationship Id="rId11" Type="http://schemas.openxmlformats.org/officeDocument/2006/relationships/image" Target="../media/image363.jpeg"/><Relationship Id="rId12" Type="http://schemas.openxmlformats.org/officeDocument/2006/relationships/image" Target="../media/image364.jpeg"/><Relationship Id="rId13" Type="http://schemas.openxmlformats.org/officeDocument/2006/relationships/image" Target="../media/image365.jpeg"/><Relationship Id="rId14" Type="http://schemas.openxmlformats.org/officeDocument/2006/relationships/image" Target="../media/image366.jpeg"/><Relationship Id="rId15" Type="http://schemas.openxmlformats.org/officeDocument/2006/relationships/image" Target="../media/image367.jpeg"/><Relationship Id="rId16" Type="http://schemas.openxmlformats.org/officeDocument/2006/relationships/image" Target="../media/image368.jpeg"/><Relationship Id="rId17" Type="http://schemas.openxmlformats.org/officeDocument/2006/relationships/image" Target="../media/image369.jpeg"/><Relationship Id="rId18" Type="http://schemas.openxmlformats.org/officeDocument/2006/relationships/image" Target="../media/image370.jpeg"/><Relationship Id="rId19" Type="http://schemas.openxmlformats.org/officeDocument/2006/relationships/image" Target="../media/image3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7.jpeg"/><Relationship Id="rId3" Type="http://schemas.microsoft.com/office/2007/relationships/hdphoto" Target="../media/hdphoto169.wdp"/><Relationship Id="rId4" Type="http://schemas.openxmlformats.org/officeDocument/2006/relationships/image" Target="../media/image358.jpeg"/><Relationship Id="rId5" Type="http://schemas.microsoft.com/office/2007/relationships/hdphoto" Target="../media/hdphoto170.wdp"/><Relationship Id="rId6" Type="http://schemas.openxmlformats.org/officeDocument/2006/relationships/image" Target="../media/image359.jpeg"/><Relationship Id="rId7" Type="http://schemas.microsoft.com/office/2007/relationships/hdphoto" Target="../media/hdphoto171.wdp"/><Relationship Id="rId8" Type="http://schemas.openxmlformats.org/officeDocument/2006/relationships/image" Target="../media/image3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4" Type="http://schemas.openxmlformats.org/officeDocument/2006/relationships/image" Target="../media/image377.jpeg"/><Relationship Id="rId5" Type="http://schemas.openxmlformats.org/officeDocument/2006/relationships/image" Target="../media/image378.jpeg"/><Relationship Id="rId6" Type="http://schemas.openxmlformats.org/officeDocument/2006/relationships/image" Target="../media/image379.jpeg"/><Relationship Id="rId7" Type="http://schemas.openxmlformats.org/officeDocument/2006/relationships/image" Target="../media/image3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5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jpeg"/><Relationship Id="rId12" Type="http://schemas.openxmlformats.org/officeDocument/2006/relationships/image" Target="../media/image47.jpeg"/><Relationship Id="rId13" Type="http://schemas.openxmlformats.org/officeDocument/2006/relationships/image" Target="../media/image48.jpeg"/><Relationship Id="rId14" Type="http://schemas.openxmlformats.org/officeDocument/2006/relationships/image" Target="../media/image49.jpeg"/><Relationship Id="rId15" Type="http://schemas.openxmlformats.org/officeDocument/2006/relationships/image" Target="../media/image50.jpeg"/><Relationship Id="rId16" Type="http://schemas.openxmlformats.org/officeDocument/2006/relationships/image" Target="../media/image51.jpeg"/><Relationship Id="rId17" Type="http://schemas.openxmlformats.org/officeDocument/2006/relationships/image" Target="../media/image52.jpeg"/><Relationship Id="rId18" Type="http://schemas.openxmlformats.org/officeDocument/2006/relationships/image" Target="../media/image53.jpeg"/><Relationship Id="rId19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20.wdp"/><Relationship Id="rId20" Type="http://schemas.openxmlformats.org/officeDocument/2006/relationships/image" Target="../media/image64.jpeg"/><Relationship Id="rId21" Type="http://schemas.openxmlformats.org/officeDocument/2006/relationships/image" Target="../media/image65.jpeg"/><Relationship Id="rId22" Type="http://schemas.openxmlformats.org/officeDocument/2006/relationships/image" Target="../media/image66.jpeg"/><Relationship Id="rId23" Type="http://schemas.openxmlformats.org/officeDocument/2006/relationships/image" Target="../media/image67.jpeg"/><Relationship Id="rId24" Type="http://schemas.openxmlformats.org/officeDocument/2006/relationships/image" Target="../media/image68.jpeg"/><Relationship Id="rId25" Type="http://schemas.openxmlformats.org/officeDocument/2006/relationships/image" Target="../media/image69.jpeg"/><Relationship Id="rId26" Type="http://schemas.openxmlformats.org/officeDocument/2006/relationships/image" Target="../media/image70.jpeg"/><Relationship Id="rId27" Type="http://schemas.openxmlformats.org/officeDocument/2006/relationships/image" Target="../media/image71.jpeg"/><Relationship Id="rId28" Type="http://schemas.openxmlformats.org/officeDocument/2006/relationships/image" Target="../media/image72.jpeg"/><Relationship Id="rId10" Type="http://schemas.openxmlformats.org/officeDocument/2006/relationships/image" Target="../media/image59.jpeg"/><Relationship Id="rId11" Type="http://schemas.microsoft.com/office/2007/relationships/hdphoto" Target="../media/hdphoto21.wdp"/><Relationship Id="rId12" Type="http://schemas.openxmlformats.org/officeDocument/2006/relationships/image" Target="../media/image60.jpeg"/><Relationship Id="rId13" Type="http://schemas.microsoft.com/office/2007/relationships/hdphoto" Target="../media/hdphoto22.wdp"/><Relationship Id="rId14" Type="http://schemas.openxmlformats.org/officeDocument/2006/relationships/image" Target="../media/image61.jpeg"/><Relationship Id="rId15" Type="http://schemas.microsoft.com/office/2007/relationships/hdphoto" Target="../media/hdphoto23.wdp"/><Relationship Id="rId16" Type="http://schemas.openxmlformats.org/officeDocument/2006/relationships/image" Target="../media/image62.jpeg"/><Relationship Id="rId17" Type="http://schemas.microsoft.com/office/2007/relationships/hdphoto" Target="../media/hdphoto24.wdp"/><Relationship Id="rId18" Type="http://schemas.openxmlformats.org/officeDocument/2006/relationships/image" Target="../media/image63.jpeg"/><Relationship Id="rId19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microsoft.com/office/2007/relationships/hdphoto" Target="../media/hdphoto17.wdp"/><Relationship Id="rId4" Type="http://schemas.openxmlformats.org/officeDocument/2006/relationships/image" Target="../media/image56.jpeg"/><Relationship Id="rId5" Type="http://schemas.microsoft.com/office/2007/relationships/hdphoto" Target="../media/hdphoto18.wdp"/><Relationship Id="rId6" Type="http://schemas.openxmlformats.org/officeDocument/2006/relationships/image" Target="../media/image57.jpeg"/><Relationship Id="rId7" Type="http://schemas.microsoft.com/office/2007/relationships/hdphoto" Target="../media/hdphoto19.wdp"/><Relationship Id="rId8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hdphoto29.wdp"/><Relationship Id="rId20" Type="http://schemas.openxmlformats.org/officeDocument/2006/relationships/image" Target="../media/image85.jpeg"/><Relationship Id="rId21" Type="http://schemas.openxmlformats.org/officeDocument/2006/relationships/image" Target="../media/image86.jpeg"/><Relationship Id="rId22" Type="http://schemas.openxmlformats.org/officeDocument/2006/relationships/image" Target="../media/image87.jpeg"/><Relationship Id="rId23" Type="http://schemas.openxmlformats.org/officeDocument/2006/relationships/image" Target="../media/image88.jpeg"/><Relationship Id="rId24" Type="http://schemas.openxmlformats.org/officeDocument/2006/relationships/image" Target="../media/image89.jpeg"/><Relationship Id="rId25" Type="http://schemas.openxmlformats.org/officeDocument/2006/relationships/image" Target="../media/image90.jpeg"/><Relationship Id="rId10" Type="http://schemas.openxmlformats.org/officeDocument/2006/relationships/image" Target="../media/image77.jpeg"/><Relationship Id="rId11" Type="http://schemas.microsoft.com/office/2007/relationships/hdphoto" Target="../media/hdphoto30.wdp"/><Relationship Id="rId12" Type="http://schemas.openxmlformats.org/officeDocument/2006/relationships/image" Target="../media/image78.jpeg"/><Relationship Id="rId13" Type="http://schemas.microsoft.com/office/2007/relationships/hdphoto" Target="../media/hdphoto31.wdp"/><Relationship Id="rId14" Type="http://schemas.openxmlformats.org/officeDocument/2006/relationships/image" Target="../media/image79.jpeg"/><Relationship Id="rId15" Type="http://schemas.openxmlformats.org/officeDocument/2006/relationships/image" Target="../media/image80.jpeg"/><Relationship Id="rId16" Type="http://schemas.openxmlformats.org/officeDocument/2006/relationships/image" Target="../media/image81.jpeg"/><Relationship Id="rId17" Type="http://schemas.openxmlformats.org/officeDocument/2006/relationships/image" Target="../media/image82.jpeg"/><Relationship Id="rId18" Type="http://schemas.openxmlformats.org/officeDocument/2006/relationships/image" Target="../media/image83.jpeg"/><Relationship Id="rId19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microsoft.com/office/2007/relationships/hdphoto" Target="../media/hdphoto26.wdp"/><Relationship Id="rId4" Type="http://schemas.openxmlformats.org/officeDocument/2006/relationships/image" Target="../media/image74.jpeg"/><Relationship Id="rId5" Type="http://schemas.microsoft.com/office/2007/relationships/hdphoto" Target="../media/hdphoto27.wdp"/><Relationship Id="rId6" Type="http://schemas.openxmlformats.org/officeDocument/2006/relationships/image" Target="../media/image75.jpeg"/><Relationship Id="rId7" Type="http://schemas.microsoft.com/office/2007/relationships/hdphoto" Target="../media/hdphoto28.wdp"/><Relationship Id="rId8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hdphoto35.wdp"/><Relationship Id="rId20" Type="http://schemas.openxmlformats.org/officeDocument/2006/relationships/image" Target="../media/image100.jpeg"/><Relationship Id="rId21" Type="http://schemas.microsoft.com/office/2007/relationships/hdphoto" Target="../media/hdphoto41.wdp"/><Relationship Id="rId22" Type="http://schemas.openxmlformats.org/officeDocument/2006/relationships/image" Target="../media/image101.jpeg"/><Relationship Id="rId23" Type="http://schemas.microsoft.com/office/2007/relationships/hdphoto" Target="../media/hdphoto42.wdp"/><Relationship Id="rId24" Type="http://schemas.openxmlformats.org/officeDocument/2006/relationships/image" Target="../media/image102.jpeg"/><Relationship Id="rId25" Type="http://schemas.microsoft.com/office/2007/relationships/hdphoto" Target="../media/hdphoto43.wdp"/><Relationship Id="rId26" Type="http://schemas.openxmlformats.org/officeDocument/2006/relationships/image" Target="../media/image103.jpeg"/><Relationship Id="rId27" Type="http://schemas.openxmlformats.org/officeDocument/2006/relationships/image" Target="../media/image104.jpeg"/><Relationship Id="rId28" Type="http://schemas.openxmlformats.org/officeDocument/2006/relationships/image" Target="../media/image105.jpeg"/><Relationship Id="rId29" Type="http://schemas.openxmlformats.org/officeDocument/2006/relationships/image" Target="../media/image106.jpeg"/><Relationship Id="rId30" Type="http://schemas.openxmlformats.org/officeDocument/2006/relationships/image" Target="../media/image107.jpeg"/><Relationship Id="rId31" Type="http://schemas.openxmlformats.org/officeDocument/2006/relationships/image" Target="../media/image108.jpeg"/><Relationship Id="rId10" Type="http://schemas.openxmlformats.org/officeDocument/2006/relationships/image" Target="../media/image95.jpeg"/><Relationship Id="rId11" Type="http://schemas.microsoft.com/office/2007/relationships/hdphoto" Target="../media/hdphoto36.wdp"/><Relationship Id="rId12" Type="http://schemas.openxmlformats.org/officeDocument/2006/relationships/image" Target="../media/image96.jpeg"/><Relationship Id="rId13" Type="http://schemas.microsoft.com/office/2007/relationships/hdphoto" Target="../media/hdphoto37.wdp"/><Relationship Id="rId14" Type="http://schemas.openxmlformats.org/officeDocument/2006/relationships/image" Target="../media/image97.jpeg"/><Relationship Id="rId15" Type="http://schemas.microsoft.com/office/2007/relationships/hdphoto" Target="../media/hdphoto38.wdp"/><Relationship Id="rId16" Type="http://schemas.openxmlformats.org/officeDocument/2006/relationships/image" Target="../media/image98.jpeg"/><Relationship Id="rId17" Type="http://schemas.microsoft.com/office/2007/relationships/hdphoto" Target="../media/hdphoto39.wdp"/><Relationship Id="rId18" Type="http://schemas.openxmlformats.org/officeDocument/2006/relationships/image" Target="../media/image99.jpeg"/><Relationship Id="rId19" Type="http://schemas.microsoft.com/office/2007/relationships/hdphoto" Target="../media/hdphoto4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microsoft.com/office/2007/relationships/hdphoto" Target="../media/hdphoto32.wdp"/><Relationship Id="rId4" Type="http://schemas.openxmlformats.org/officeDocument/2006/relationships/image" Target="../media/image92.jpeg"/><Relationship Id="rId5" Type="http://schemas.microsoft.com/office/2007/relationships/hdphoto" Target="../media/hdphoto33.wdp"/><Relationship Id="rId6" Type="http://schemas.openxmlformats.org/officeDocument/2006/relationships/image" Target="../media/image93.jpeg"/><Relationship Id="rId7" Type="http://schemas.microsoft.com/office/2007/relationships/hdphoto" Target="../media/hdphoto34.wdp"/><Relationship Id="rId8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hdphoto47.wdp"/><Relationship Id="rId20" Type="http://schemas.openxmlformats.org/officeDocument/2006/relationships/image" Target="../media/image121.jpeg"/><Relationship Id="rId21" Type="http://schemas.openxmlformats.org/officeDocument/2006/relationships/image" Target="../media/image122.jpeg"/><Relationship Id="rId22" Type="http://schemas.openxmlformats.org/officeDocument/2006/relationships/image" Target="../media/image123.jpeg"/><Relationship Id="rId23" Type="http://schemas.openxmlformats.org/officeDocument/2006/relationships/image" Target="../media/image124.jpeg"/><Relationship Id="rId24" Type="http://schemas.openxmlformats.org/officeDocument/2006/relationships/image" Target="../media/image125.jpeg"/><Relationship Id="rId25" Type="http://schemas.openxmlformats.org/officeDocument/2006/relationships/image" Target="../media/image126.jpeg"/><Relationship Id="rId10" Type="http://schemas.openxmlformats.org/officeDocument/2006/relationships/image" Target="../media/image113.jpeg"/><Relationship Id="rId11" Type="http://schemas.microsoft.com/office/2007/relationships/hdphoto" Target="../media/hdphoto48.wdp"/><Relationship Id="rId12" Type="http://schemas.openxmlformats.org/officeDocument/2006/relationships/image" Target="../media/image114.jpeg"/><Relationship Id="rId13" Type="http://schemas.microsoft.com/office/2007/relationships/hdphoto" Target="../media/hdphoto49.wdp"/><Relationship Id="rId14" Type="http://schemas.openxmlformats.org/officeDocument/2006/relationships/image" Target="../media/image115.jpeg"/><Relationship Id="rId15" Type="http://schemas.openxmlformats.org/officeDocument/2006/relationships/image" Target="../media/image116.jpeg"/><Relationship Id="rId16" Type="http://schemas.openxmlformats.org/officeDocument/2006/relationships/image" Target="../media/image117.jpeg"/><Relationship Id="rId17" Type="http://schemas.openxmlformats.org/officeDocument/2006/relationships/image" Target="../media/image118.jpeg"/><Relationship Id="rId18" Type="http://schemas.openxmlformats.org/officeDocument/2006/relationships/image" Target="../media/image119.jpeg"/><Relationship Id="rId19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microsoft.com/office/2007/relationships/hdphoto" Target="../media/hdphoto44.wdp"/><Relationship Id="rId4" Type="http://schemas.openxmlformats.org/officeDocument/2006/relationships/image" Target="../media/image110.jpeg"/><Relationship Id="rId5" Type="http://schemas.microsoft.com/office/2007/relationships/hdphoto" Target="../media/hdphoto45.wdp"/><Relationship Id="rId6" Type="http://schemas.openxmlformats.org/officeDocument/2006/relationships/image" Target="../media/image111.jpeg"/><Relationship Id="rId7" Type="http://schemas.microsoft.com/office/2007/relationships/hdphoto" Target="../media/hdphoto46.wdp"/><Relationship Id="rId8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hdphoto53.wdp"/><Relationship Id="rId20" Type="http://schemas.openxmlformats.org/officeDocument/2006/relationships/image" Target="../media/image138.jpeg"/><Relationship Id="rId21" Type="http://schemas.openxmlformats.org/officeDocument/2006/relationships/image" Target="../media/image139.jpeg"/><Relationship Id="rId22" Type="http://schemas.openxmlformats.org/officeDocument/2006/relationships/image" Target="../media/image140.jpeg"/><Relationship Id="rId23" Type="http://schemas.openxmlformats.org/officeDocument/2006/relationships/image" Target="../media/image141.jpeg"/><Relationship Id="rId24" Type="http://schemas.openxmlformats.org/officeDocument/2006/relationships/image" Target="../media/image142.jpeg"/><Relationship Id="rId25" Type="http://schemas.openxmlformats.org/officeDocument/2006/relationships/image" Target="../media/image143.jpeg"/><Relationship Id="rId10" Type="http://schemas.openxmlformats.org/officeDocument/2006/relationships/image" Target="../media/image130.jpeg"/><Relationship Id="rId11" Type="http://schemas.microsoft.com/office/2007/relationships/hdphoto" Target="../media/hdphoto54.wdp"/><Relationship Id="rId12" Type="http://schemas.openxmlformats.org/officeDocument/2006/relationships/image" Target="../media/image131.jpeg"/><Relationship Id="rId13" Type="http://schemas.microsoft.com/office/2007/relationships/hdphoto" Target="../media/hdphoto55.wdp"/><Relationship Id="rId14" Type="http://schemas.openxmlformats.org/officeDocument/2006/relationships/image" Target="../media/image132.jpeg"/><Relationship Id="rId15" Type="http://schemas.openxmlformats.org/officeDocument/2006/relationships/image" Target="../media/image133.jpeg"/><Relationship Id="rId16" Type="http://schemas.openxmlformats.org/officeDocument/2006/relationships/image" Target="../media/image134.jpeg"/><Relationship Id="rId17" Type="http://schemas.openxmlformats.org/officeDocument/2006/relationships/image" Target="../media/image135.jpeg"/><Relationship Id="rId18" Type="http://schemas.openxmlformats.org/officeDocument/2006/relationships/image" Target="../media/image136.jpeg"/><Relationship Id="rId19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Relationship Id="rId3" Type="http://schemas.microsoft.com/office/2007/relationships/hdphoto" Target="../media/hdphoto50.wdp"/><Relationship Id="rId4" Type="http://schemas.openxmlformats.org/officeDocument/2006/relationships/image" Target="../media/image113.jpeg"/><Relationship Id="rId5" Type="http://schemas.microsoft.com/office/2007/relationships/hdphoto" Target="../media/hdphoto51.wdp"/><Relationship Id="rId6" Type="http://schemas.openxmlformats.org/officeDocument/2006/relationships/image" Target="../media/image128.jpeg"/><Relationship Id="rId7" Type="http://schemas.microsoft.com/office/2007/relationships/hdphoto" Target="../media/hdphoto52.wdp"/><Relationship Id="rId8" Type="http://schemas.openxmlformats.org/officeDocument/2006/relationships/image" Target="../media/image129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hdphoto59.wdp"/><Relationship Id="rId20" Type="http://schemas.openxmlformats.org/officeDocument/2006/relationships/image" Target="../media/image153.jpeg"/><Relationship Id="rId21" Type="http://schemas.microsoft.com/office/2007/relationships/hdphoto" Target="../media/hdphoto65.wdp"/><Relationship Id="rId22" Type="http://schemas.openxmlformats.org/officeDocument/2006/relationships/image" Target="../media/image154.jpeg"/><Relationship Id="rId23" Type="http://schemas.microsoft.com/office/2007/relationships/hdphoto" Target="../media/hdphoto66.wdp"/><Relationship Id="rId24" Type="http://schemas.openxmlformats.org/officeDocument/2006/relationships/image" Target="../media/image155.jpeg"/><Relationship Id="rId25" Type="http://schemas.microsoft.com/office/2007/relationships/hdphoto" Target="../media/hdphoto67.wdp"/><Relationship Id="rId26" Type="http://schemas.openxmlformats.org/officeDocument/2006/relationships/image" Target="../media/image156.jpeg"/><Relationship Id="rId27" Type="http://schemas.openxmlformats.org/officeDocument/2006/relationships/image" Target="../media/image157.jpeg"/><Relationship Id="rId28" Type="http://schemas.openxmlformats.org/officeDocument/2006/relationships/image" Target="../media/image158.jpeg"/><Relationship Id="rId29" Type="http://schemas.openxmlformats.org/officeDocument/2006/relationships/image" Target="../media/image159.jpeg"/><Relationship Id="rId30" Type="http://schemas.openxmlformats.org/officeDocument/2006/relationships/image" Target="../media/image160.jpeg"/><Relationship Id="rId31" Type="http://schemas.openxmlformats.org/officeDocument/2006/relationships/image" Target="../media/image161.jpeg"/><Relationship Id="rId10" Type="http://schemas.openxmlformats.org/officeDocument/2006/relationships/image" Target="../media/image148.jpeg"/><Relationship Id="rId11" Type="http://schemas.microsoft.com/office/2007/relationships/hdphoto" Target="../media/hdphoto60.wdp"/><Relationship Id="rId12" Type="http://schemas.openxmlformats.org/officeDocument/2006/relationships/image" Target="../media/image149.jpeg"/><Relationship Id="rId13" Type="http://schemas.microsoft.com/office/2007/relationships/hdphoto" Target="../media/hdphoto61.wdp"/><Relationship Id="rId14" Type="http://schemas.openxmlformats.org/officeDocument/2006/relationships/image" Target="../media/image150.jpeg"/><Relationship Id="rId15" Type="http://schemas.microsoft.com/office/2007/relationships/hdphoto" Target="../media/hdphoto62.wdp"/><Relationship Id="rId16" Type="http://schemas.openxmlformats.org/officeDocument/2006/relationships/image" Target="../media/image151.jpeg"/><Relationship Id="rId17" Type="http://schemas.microsoft.com/office/2007/relationships/hdphoto" Target="../media/hdphoto63.wdp"/><Relationship Id="rId18" Type="http://schemas.openxmlformats.org/officeDocument/2006/relationships/image" Target="../media/image152.jpeg"/><Relationship Id="rId19" Type="http://schemas.microsoft.com/office/2007/relationships/hdphoto" Target="../media/hdphoto6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Relationship Id="rId3" Type="http://schemas.microsoft.com/office/2007/relationships/hdphoto" Target="../media/hdphoto56.wdp"/><Relationship Id="rId4" Type="http://schemas.openxmlformats.org/officeDocument/2006/relationships/image" Target="../media/image145.jpeg"/><Relationship Id="rId5" Type="http://schemas.microsoft.com/office/2007/relationships/hdphoto" Target="../media/hdphoto57.wdp"/><Relationship Id="rId6" Type="http://schemas.openxmlformats.org/officeDocument/2006/relationships/image" Target="../media/image146.jpeg"/><Relationship Id="rId7" Type="http://schemas.microsoft.com/office/2007/relationships/hdphoto" Target="../media/hdphoto58.wdp"/><Relationship Id="rId8" Type="http://schemas.openxmlformats.org/officeDocument/2006/relationships/image" Target="../media/image1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895646"/>
            <a:ext cx="88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SC5314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2238556"/>
            <a:ext cx="79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SN250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4430" y="36974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430" y="517356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5933" y="652536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05933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pic>
        <p:nvPicPr>
          <p:cNvPr id="15" name="Picture 14" descr="1al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1bl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1cl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1al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19" name="Picture 18" descr="1bl3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4977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1cl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1" name="Picture 20" descr="1al4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2" name="Picture 21" descr="1bl4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977" y="6054499"/>
            <a:ext cx="1828800" cy="1376994"/>
          </a:xfrm>
          <a:prstGeom prst="rect">
            <a:avLst/>
          </a:prstGeom>
        </p:spPr>
      </p:pic>
      <p:pic>
        <p:nvPicPr>
          <p:cNvPr id="23" name="Picture 22" descr="1cl4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4280"/>
            <a:ext cx="1828800" cy="1376994"/>
          </a:xfrm>
          <a:prstGeom prst="rect">
            <a:avLst/>
          </a:prstGeom>
        </p:spPr>
      </p:pic>
      <p:pic>
        <p:nvPicPr>
          <p:cNvPr id="3" name="Picture 2" descr="1cl1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52" y="3205321"/>
            <a:ext cx="1828800" cy="1377014"/>
          </a:xfrm>
          <a:prstGeom prst="rect">
            <a:avLst/>
          </a:prstGeom>
        </p:spPr>
      </p:pic>
      <p:pic>
        <p:nvPicPr>
          <p:cNvPr id="4" name="Picture 3" descr="1cl2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5652" y="7507569"/>
            <a:ext cx="1828800" cy="1376994"/>
          </a:xfrm>
          <a:prstGeom prst="rect">
            <a:avLst/>
          </a:prstGeom>
        </p:spPr>
      </p:pic>
      <p:pic>
        <p:nvPicPr>
          <p:cNvPr id="5" name="Picture 4" descr="4clee-1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8553"/>
            <a:ext cx="1828800" cy="1376994"/>
          </a:xfrm>
          <a:prstGeom prst="rect">
            <a:avLst/>
          </a:prstGeom>
        </p:spPr>
      </p:pic>
      <p:pic>
        <p:nvPicPr>
          <p:cNvPr id="6" name="Picture 5" descr="4clee-2.jpg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8553"/>
            <a:ext cx="1828800" cy="1376994"/>
          </a:xfrm>
          <a:prstGeom prst="rect">
            <a:avLst/>
          </a:prstGeom>
        </p:spPr>
      </p:pic>
      <p:pic>
        <p:nvPicPr>
          <p:cNvPr id="7" name="Picture 6" descr="4clee-3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5321"/>
            <a:ext cx="1828800" cy="1376994"/>
          </a:xfrm>
          <a:prstGeom prst="rect">
            <a:avLst/>
          </a:prstGeom>
        </p:spPr>
      </p:pic>
      <p:pic>
        <p:nvPicPr>
          <p:cNvPr id="8" name="Picture 7" descr="4clee-4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4977" y="7507569"/>
            <a:ext cx="1828800" cy="1376994"/>
          </a:xfrm>
          <a:prstGeom prst="rect">
            <a:avLst/>
          </a:prstGeom>
        </p:spPr>
      </p:pic>
      <p:pic>
        <p:nvPicPr>
          <p:cNvPr id="9" name="Picture 8" descr="4flee-2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5652" y="1778553"/>
            <a:ext cx="1828800" cy="1376994"/>
          </a:xfrm>
          <a:prstGeom prst="rect">
            <a:avLst/>
          </a:prstGeom>
        </p:spPr>
      </p:pic>
      <p:pic>
        <p:nvPicPr>
          <p:cNvPr id="10" name="Picture 9" descr="4flee-3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4555" y="3205341"/>
            <a:ext cx="1828800" cy="1376994"/>
          </a:xfrm>
          <a:prstGeom prst="rect">
            <a:avLst/>
          </a:prstGeom>
        </p:spPr>
      </p:pic>
      <p:pic>
        <p:nvPicPr>
          <p:cNvPr id="11" name="Picture 10" descr="4flee-4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507569"/>
            <a:ext cx="1828800" cy="137699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234267" y="6859"/>
            <a:ext cx="115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Lee’s solid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3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593</a:t>
            </a:r>
            <a:endParaRPr lang="en-US" dirty="0"/>
          </a:p>
        </p:txBody>
      </p:sp>
      <p:pic>
        <p:nvPicPr>
          <p:cNvPr id="15" name="Picture 14" descr="2al1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9992"/>
            <a:ext cx="1828800" cy="1376994"/>
          </a:xfrm>
          <a:prstGeom prst="rect">
            <a:avLst/>
          </a:prstGeom>
        </p:spPr>
      </p:pic>
      <p:pic>
        <p:nvPicPr>
          <p:cNvPr id="16" name="Picture 15" descr="2bl1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2cl1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9992"/>
            <a:ext cx="1828800" cy="1376994"/>
          </a:xfrm>
          <a:prstGeom prst="rect">
            <a:avLst/>
          </a:prstGeom>
        </p:spPr>
      </p:pic>
      <p:pic>
        <p:nvPicPr>
          <p:cNvPr id="18" name="Picture 17" descr="2al1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0" name="Picture 19" descr="2bl13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26" name="Picture 25" descr="2cl1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7" name="Picture 26" descr="2al14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8" name="Picture 27" descr="2bl14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9" name="Picture 28" descr="2cl14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0" name="Picture 29" descr="2al15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31" name="Picture 30" descr="2bl15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32" name="Picture 31" descr="2cl15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3" name="Picture 32" descr="2al16.jpg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34" name="Picture 33" descr="2bl16.jpg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35" name="Picture 34" descr="2cl16.jpg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2" name="Picture 1" descr="2al3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" name="Picture 2" descr="2cl3.jp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4" name="Picture 3" descr="5dlee-3.jp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665</a:t>
            </a:r>
            <a:endParaRPr lang="en-US" dirty="0"/>
          </a:p>
        </p:txBody>
      </p:sp>
      <p:pic>
        <p:nvPicPr>
          <p:cNvPr id="15" name="Picture 14" descr="3al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3bl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3cl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3al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3bl2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6" name="Picture 25" descr="3cl2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7" name="Picture 26" descr="3al3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3bl3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3cl3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" name="Picture 1" descr="L11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" name="Picture 2" descr="L11b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4" name="Picture 3" descr="L11c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5" name="Picture 4" descr="2al4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6" name="Picture 5" descr="2cl4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7" name="Picture 6" descr="2al5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613" y="4637565"/>
            <a:ext cx="1828800" cy="1376994"/>
          </a:xfrm>
          <a:prstGeom prst="rect">
            <a:avLst/>
          </a:prstGeom>
        </p:spPr>
      </p:pic>
      <p:pic>
        <p:nvPicPr>
          <p:cNvPr id="21" name="Picture 20" descr="2cl5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33" y="4626069"/>
            <a:ext cx="1828800" cy="1376994"/>
          </a:xfrm>
          <a:prstGeom prst="rect">
            <a:avLst/>
          </a:prstGeom>
        </p:spPr>
      </p:pic>
      <p:pic>
        <p:nvPicPr>
          <p:cNvPr id="19" name="Picture 18" descr="5dlee-4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2" name="Picture 21" descr="5clee-5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692</a:t>
            </a:r>
            <a:endParaRPr lang="en-US" dirty="0"/>
          </a:p>
        </p:txBody>
      </p:sp>
      <p:pic>
        <p:nvPicPr>
          <p:cNvPr id="15" name="Picture 14" descr="3al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l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l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l5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3bl5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3cl5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27" name="Picture 26" descr="3al6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3bl6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3cl6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17923"/>
            <a:ext cx="1828800" cy="1376994"/>
          </a:xfrm>
          <a:prstGeom prst="rect">
            <a:avLst/>
          </a:prstGeom>
        </p:spPr>
      </p:pic>
      <p:pic>
        <p:nvPicPr>
          <p:cNvPr id="30" name="Picture 29" descr="3al7.jpg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45529"/>
            <a:ext cx="1828800" cy="1376994"/>
          </a:xfrm>
          <a:prstGeom prst="rect">
            <a:avLst/>
          </a:prstGeom>
        </p:spPr>
      </p:pic>
      <p:pic>
        <p:nvPicPr>
          <p:cNvPr id="31" name="Picture 30" descr="3bl7.jpg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7267" y="6045529"/>
            <a:ext cx="1828800" cy="1376994"/>
          </a:xfrm>
          <a:prstGeom prst="rect">
            <a:avLst/>
          </a:prstGeom>
        </p:spPr>
      </p:pic>
      <p:pic>
        <p:nvPicPr>
          <p:cNvPr id="32" name="Picture 31" descr="3cl7.jpg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" name="Picture 1" descr="2al6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" name="Picture 2" descr="2cl6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4" name="Picture 3" descr="2al7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94102"/>
            <a:ext cx="1828800" cy="1376994"/>
          </a:xfrm>
          <a:prstGeom prst="rect">
            <a:avLst/>
          </a:prstGeom>
        </p:spPr>
      </p:pic>
      <p:pic>
        <p:nvPicPr>
          <p:cNvPr id="5" name="Picture 4" descr="2cl7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267" y="7494102"/>
            <a:ext cx="1828800" cy="1376994"/>
          </a:xfrm>
          <a:prstGeom prst="rect">
            <a:avLst/>
          </a:prstGeom>
        </p:spPr>
      </p:pic>
      <p:pic>
        <p:nvPicPr>
          <p:cNvPr id="6" name="Picture 5" descr="2dl7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501881"/>
            <a:ext cx="1828800" cy="1376994"/>
          </a:xfrm>
          <a:prstGeom prst="rect">
            <a:avLst/>
          </a:prstGeom>
        </p:spPr>
      </p:pic>
      <p:pic>
        <p:nvPicPr>
          <p:cNvPr id="7" name="Picture 6" descr="5clee-6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746</a:t>
            </a:r>
            <a:endParaRPr lang="en-US" dirty="0"/>
          </a:p>
        </p:txBody>
      </p:sp>
      <p:pic>
        <p:nvPicPr>
          <p:cNvPr id="15" name="Picture 14" descr="3al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3bl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17" name="Picture 16" descr="3cl8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3al9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69794"/>
            <a:ext cx="1828800" cy="1376994"/>
          </a:xfrm>
          <a:prstGeom prst="rect">
            <a:avLst/>
          </a:prstGeom>
        </p:spPr>
      </p:pic>
      <p:pic>
        <p:nvPicPr>
          <p:cNvPr id="20" name="Picture 19" descr="3bl9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10" y="7480874"/>
            <a:ext cx="1828800" cy="1376994"/>
          </a:xfrm>
          <a:prstGeom prst="rect">
            <a:avLst/>
          </a:prstGeom>
        </p:spPr>
      </p:pic>
      <p:pic>
        <p:nvPicPr>
          <p:cNvPr id="26" name="Picture 25" descr="3cl9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" name="Picture 1" descr="L12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12" y="6058030"/>
            <a:ext cx="1828800" cy="1376994"/>
          </a:xfrm>
          <a:prstGeom prst="rect">
            <a:avLst/>
          </a:prstGeom>
        </p:spPr>
      </p:pic>
      <p:pic>
        <p:nvPicPr>
          <p:cNvPr id="3" name="Picture 2" descr="L12b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10" y="6058030"/>
            <a:ext cx="1828800" cy="1376994"/>
          </a:xfrm>
          <a:prstGeom prst="rect">
            <a:avLst/>
          </a:prstGeom>
        </p:spPr>
      </p:pic>
      <p:pic>
        <p:nvPicPr>
          <p:cNvPr id="4" name="Picture 3" descr="L12c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5" name="Picture 4" descr="2al8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340402"/>
            <a:ext cx="1828800" cy="1376994"/>
          </a:xfrm>
          <a:prstGeom prst="rect">
            <a:avLst/>
          </a:prstGeom>
        </p:spPr>
      </p:pic>
      <p:pic>
        <p:nvPicPr>
          <p:cNvPr id="6" name="Picture 5" descr="2cl8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7" name="Picture 6" descr="2al10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4626069"/>
            <a:ext cx="1828800" cy="1376994"/>
          </a:xfrm>
          <a:prstGeom prst="rect">
            <a:avLst/>
          </a:prstGeom>
        </p:spPr>
      </p:pic>
      <p:pic>
        <p:nvPicPr>
          <p:cNvPr id="19" name="Picture 18" descr="2cl10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4510" y="4626069"/>
            <a:ext cx="1828800" cy="1376994"/>
          </a:xfrm>
          <a:prstGeom prst="rect">
            <a:avLst/>
          </a:prstGeom>
        </p:spPr>
      </p:pic>
      <p:pic>
        <p:nvPicPr>
          <p:cNvPr id="21" name="Picture 20" descr="5dlee-7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23" name="Picture 22" descr="5dlee-8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791</a:t>
            </a:r>
            <a:endParaRPr lang="en-US" dirty="0"/>
          </a:p>
        </p:txBody>
      </p:sp>
      <p:pic>
        <p:nvPicPr>
          <p:cNvPr id="15" name="Picture 14" descr="3al1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l10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l1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3al11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3bl11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10" y="4622319"/>
            <a:ext cx="1828800" cy="1376994"/>
          </a:xfrm>
          <a:prstGeom prst="rect">
            <a:avLst/>
          </a:prstGeom>
        </p:spPr>
      </p:pic>
      <p:pic>
        <p:nvPicPr>
          <p:cNvPr id="26" name="Picture 25" descr="3cl11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" name="Picture 1" descr="IIL1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96" y="6054280"/>
            <a:ext cx="1828800" cy="1376994"/>
          </a:xfrm>
          <a:prstGeom prst="rect">
            <a:avLst/>
          </a:prstGeom>
        </p:spPr>
      </p:pic>
      <p:pic>
        <p:nvPicPr>
          <p:cNvPr id="3" name="Picture 2" descr="IIL1b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10" y="6054280"/>
            <a:ext cx="1828800" cy="1376994"/>
          </a:xfrm>
          <a:prstGeom prst="rect">
            <a:avLst/>
          </a:prstGeom>
        </p:spPr>
      </p:pic>
      <p:pic>
        <p:nvPicPr>
          <p:cNvPr id="4" name="Picture 3" descr="IIL1c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5" name="Picture 4" descr="IIL2a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96" y="7480874"/>
            <a:ext cx="1828800" cy="1376994"/>
          </a:xfrm>
          <a:prstGeom prst="rect">
            <a:avLst/>
          </a:prstGeom>
        </p:spPr>
      </p:pic>
      <p:pic>
        <p:nvPicPr>
          <p:cNvPr id="6" name="Picture 5" descr="IIL2b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7" name="Picture 6" descr="IIL2c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68182"/>
            <a:ext cx="1828800" cy="1376994"/>
          </a:xfrm>
          <a:prstGeom prst="rect">
            <a:avLst/>
          </a:prstGeom>
        </p:spPr>
      </p:pic>
      <p:pic>
        <p:nvPicPr>
          <p:cNvPr id="21" name="Picture 20" descr="2al11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3" name="Picture 22" descr="2cl11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24" name="Picture 23" descr="2al12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96" y="3204842"/>
            <a:ext cx="1828800" cy="1376994"/>
          </a:xfrm>
          <a:prstGeom prst="rect">
            <a:avLst/>
          </a:prstGeom>
        </p:spPr>
      </p:pic>
      <p:pic>
        <p:nvPicPr>
          <p:cNvPr id="25" name="Picture 24" descr="2cl12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19" name="Picture 18" descr="5clee-9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2" name="Picture 21" descr="5clee-10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812</a:t>
            </a:r>
            <a:endParaRPr lang="en-US" dirty="0"/>
          </a:p>
        </p:txBody>
      </p:sp>
      <p:pic>
        <p:nvPicPr>
          <p:cNvPr id="15" name="Picture 14" descr="3al1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3bl12jpg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3cl1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l1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67751"/>
            <a:ext cx="1828800" cy="1376994"/>
          </a:xfrm>
          <a:prstGeom prst="rect">
            <a:avLst/>
          </a:prstGeom>
        </p:spPr>
      </p:pic>
      <p:pic>
        <p:nvPicPr>
          <p:cNvPr id="20" name="Picture 19" descr="3bl13jpg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331" y="1767751"/>
            <a:ext cx="1828800" cy="1376994"/>
          </a:xfrm>
          <a:prstGeom prst="rect">
            <a:avLst/>
          </a:prstGeom>
        </p:spPr>
      </p:pic>
      <p:pic>
        <p:nvPicPr>
          <p:cNvPr id="26" name="Picture 25" descr="3cl1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67751"/>
            <a:ext cx="1828800" cy="1376994"/>
          </a:xfrm>
          <a:prstGeom prst="rect">
            <a:avLst/>
          </a:prstGeom>
        </p:spPr>
      </p:pic>
      <p:pic>
        <p:nvPicPr>
          <p:cNvPr id="27" name="Picture 26" descr="1lees6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" name="Picture 1" descr="IIL3a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" name="Picture 2" descr="IIL3b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331" y="3204842"/>
            <a:ext cx="1828800" cy="1376994"/>
          </a:xfrm>
          <a:prstGeom prst="rect">
            <a:avLst/>
          </a:prstGeom>
        </p:spPr>
      </p:pic>
      <p:pic>
        <p:nvPicPr>
          <p:cNvPr id="4" name="Picture 3" descr="IIL3c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5" name="Picture 4" descr="2al13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6" name="Picture 5" descr="2cl13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7" name="Picture 6" descr="2al14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19" name="Picture 18" descr="2cl14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4067" y="6055731"/>
            <a:ext cx="1828800" cy="1376994"/>
          </a:xfrm>
          <a:prstGeom prst="rect">
            <a:avLst/>
          </a:prstGeom>
        </p:spPr>
      </p:pic>
      <p:pic>
        <p:nvPicPr>
          <p:cNvPr id="21" name="Picture 20" descr="2al15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2" name="Picture 21" descr="2cl15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331" y="7480874"/>
            <a:ext cx="1828800" cy="1376994"/>
          </a:xfrm>
          <a:prstGeom prst="rect">
            <a:avLst/>
          </a:prstGeom>
        </p:spPr>
      </p:pic>
      <p:pic>
        <p:nvPicPr>
          <p:cNvPr id="23" name="Picture 22" descr="5dlee-12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4" name="Picture 23" descr="5clee-13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748087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875</a:t>
            </a:r>
            <a:endParaRPr lang="en-US" dirty="0"/>
          </a:p>
        </p:txBody>
      </p:sp>
      <p:pic>
        <p:nvPicPr>
          <p:cNvPr id="15" name="Picture 14" descr="3al1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l1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l1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l15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3bl15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331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3cl15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27" name="Picture 26" descr="3al16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28" name="Picture 27" descr="3bl16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74" y="7501881"/>
            <a:ext cx="1828800" cy="1376994"/>
          </a:xfrm>
          <a:prstGeom prst="rect">
            <a:avLst/>
          </a:prstGeom>
        </p:spPr>
      </p:pic>
      <p:pic>
        <p:nvPicPr>
          <p:cNvPr id="29" name="Picture 28" descr="3cl16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7501881"/>
            <a:ext cx="1828800" cy="1376994"/>
          </a:xfrm>
          <a:prstGeom prst="rect">
            <a:avLst/>
          </a:prstGeom>
        </p:spPr>
      </p:pic>
      <p:pic>
        <p:nvPicPr>
          <p:cNvPr id="30" name="Picture 29" descr="1lees7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" name="Picture 1" descr="3bl1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74" y="6058030"/>
            <a:ext cx="1828800" cy="1376994"/>
          </a:xfrm>
          <a:prstGeom prst="rect">
            <a:avLst/>
          </a:prstGeom>
        </p:spPr>
      </p:pic>
      <p:pic>
        <p:nvPicPr>
          <p:cNvPr id="3" name="Picture 2" descr="2al1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1460"/>
            <a:ext cx="1828800" cy="1376994"/>
          </a:xfrm>
          <a:prstGeom prst="rect">
            <a:avLst/>
          </a:prstGeom>
        </p:spPr>
      </p:pic>
      <p:pic>
        <p:nvPicPr>
          <p:cNvPr id="4" name="Picture 3" descr="2cl16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1460"/>
            <a:ext cx="1828800" cy="1376994"/>
          </a:xfrm>
          <a:prstGeom prst="rect">
            <a:avLst/>
          </a:prstGeom>
        </p:spPr>
      </p:pic>
      <p:pic>
        <p:nvPicPr>
          <p:cNvPr id="5" name="Picture 4" descr="2dl9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7987" y="4622319"/>
            <a:ext cx="1828800" cy="1376994"/>
          </a:xfrm>
          <a:prstGeom prst="rect">
            <a:avLst/>
          </a:prstGeom>
        </p:spPr>
      </p:pic>
      <p:pic>
        <p:nvPicPr>
          <p:cNvPr id="6" name="Picture 5" descr="2dl13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7498" y="4639433"/>
            <a:ext cx="1828800" cy="1376994"/>
          </a:xfrm>
          <a:prstGeom prst="rect">
            <a:avLst/>
          </a:prstGeom>
        </p:spPr>
      </p:pic>
      <p:pic>
        <p:nvPicPr>
          <p:cNvPr id="7" name="Picture 6" descr="2dl17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39433"/>
            <a:ext cx="1828800" cy="1376994"/>
          </a:xfrm>
          <a:prstGeom prst="rect">
            <a:avLst/>
          </a:prstGeom>
        </p:spPr>
      </p:pic>
      <p:pic>
        <p:nvPicPr>
          <p:cNvPr id="19" name="Picture 18" descr="5dlee-14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1460"/>
            <a:ext cx="1828800" cy="1376994"/>
          </a:xfrm>
          <a:prstGeom prst="rect">
            <a:avLst/>
          </a:prstGeom>
        </p:spPr>
      </p:pic>
      <p:pic>
        <p:nvPicPr>
          <p:cNvPr id="21" name="Picture 20" descr="5clee-15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918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941</a:t>
            </a:r>
            <a:endParaRPr lang="en-US" dirty="0"/>
          </a:p>
        </p:txBody>
      </p:sp>
      <p:pic>
        <p:nvPicPr>
          <p:cNvPr id="15" name="Picture 14" descr="4al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16" name="Picture 15" descr="4bl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17" name="Picture 16" descr="4cl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18" name="Picture 17" descr="4al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528"/>
            <a:ext cx="1828800" cy="1376994"/>
          </a:xfrm>
          <a:prstGeom prst="rect">
            <a:avLst/>
          </a:prstGeom>
        </p:spPr>
      </p:pic>
      <p:pic>
        <p:nvPicPr>
          <p:cNvPr id="20" name="Picture 19" descr="4bl2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26" name="Picture 25" descr="4cl2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35024"/>
            <a:ext cx="1828800" cy="1376994"/>
          </a:xfrm>
          <a:prstGeom prst="rect">
            <a:avLst/>
          </a:prstGeom>
        </p:spPr>
      </p:pic>
      <p:pic>
        <p:nvPicPr>
          <p:cNvPr id="27" name="Picture 26" descr="1lees9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" name="Picture 1" descr="IIL4a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9156"/>
            <a:ext cx="1828800" cy="1376994"/>
          </a:xfrm>
          <a:prstGeom prst="rect">
            <a:avLst/>
          </a:prstGeom>
        </p:spPr>
      </p:pic>
      <p:pic>
        <p:nvPicPr>
          <p:cNvPr id="3" name="Picture 2" descr="IIL4b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9641"/>
            <a:ext cx="1828800" cy="1376994"/>
          </a:xfrm>
          <a:prstGeom prst="rect">
            <a:avLst/>
          </a:prstGeom>
        </p:spPr>
      </p:pic>
      <p:pic>
        <p:nvPicPr>
          <p:cNvPr id="4" name="Picture 3" descr="IIL4c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9156"/>
            <a:ext cx="1828800" cy="1376994"/>
          </a:xfrm>
          <a:prstGeom prst="rect">
            <a:avLst/>
          </a:prstGeom>
        </p:spPr>
      </p:pic>
      <p:pic>
        <p:nvPicPr>
          <p:cNvPr id="5" name="Picture 4" descr="3bl2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6" name="Picture 5" descr="3bl3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72" y="4626069"/>
            <a:ext cx="1828800" cy="1376994"/>
          </a:xfrm>
          <a:prstGeom prst="rect">
            <a:avLst/>
          </a:prstGeom>
        </p:spPr>
      </p:pic>
      <p:pic>
        <p:nvPicPr>
          <p:cNvPr id="7" name="Picture 6" descr="6blee-1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9" name="Picture 18" descr="6clee-1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21" name="Picture 20" descr="6blee-2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2" name="Picture 21" descr="6clee-2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3" name="Picture 22" descr="6blee-3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24" name="Picture 23" descr="6clee-3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992</a:t>
            </a:r>
            <a:endParaRPr lang="en-US" dirty="0"/>
          </a:p>
        </p:txBody>
      </p:sp>
      <p:pic>
        <p:nvPicPr>
          <p:cNvPr id="15" name="Picture 14" descr="4al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4bl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4cl3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18" name="Picture 17" descr="4al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0" name="Picture 19" descr="4bl4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26" name="Picture 25" descr="4cl4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7" name="Picture 26" descr="4al5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4bl5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4cl5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0" name="Picture 29" descr="1lees10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" name="Picture 1" descr="3bl5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3" name="Picture 2" descr="3bl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191999"/>
            <a:ext cx="1828800" cy="1376994"/>
          </a:xfrm>
          <a:prstGeom prst="rect">
            <a:avLst/>
          </a:prstGeom>
        </p:spPr>
      </p:pic>
      <p:pic>
        <p:nvPicPr>
          <p:cNvPr id="4" name="Picture 3" descr="3bl7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5" name="Picture 4" descr="6blee-4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6" name="Picture 5" descr="6clee-4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7" name="Picture 6" descr="6blee-5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10977"/>
            <a:ext cx="1828800" cy="1376994"/>
          </a:xfrm>
          <a:prstGeom prst="rect">
            <a:avLst/>
          </a:prstGeom>
        </p:spPr>
      </p:pic>
      <p:pic>
        <p:nvPicPr>
          <p:cNvPr id="19" name="Picture 18" descr="6clee-5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10977"/>
            <a:ext cx="1828800" cy="1376994"/>
          </a:xfrm>
          <a:prstGeom prst="rect">
            <a:avLst/>
          </a:prstGeom>
        </p:spPr>
      </p:pic>
      <p:pic>
        <p:nvPicPr>
          <p:cNvPr id="21" name="Picture 20" descr="6blee-6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462231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1039</a:t>
            </a:r>
            <a:endParaRPr lang="en-US" dirty="0"/>
          </a:p>
        </p:txBody>
      </p:sp>
      <p:pic>
        <p:nvPicPr>
          <p:cNvPr id="15" name="Picture 14" descr="4al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16" name="Picture 15" descr="4bl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05" y="4626069"/>
            <a:ext cx="1828800" cy="1376994"/>
          </a:xfrm>
          <a:prstGeom prst="rect">
            <a:avLst/>
          </a:prstGeom>
        </p:spPr>
      </p:pic>
      <p:pic>
        <p:nvPicPr>
          <p:cNvPr id="17" name="Picture 16" descr="4cl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18" name="Picture 17" descr="4al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4bl7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05" y="6058030"/>
            <a:ext cx="1828800" cy="1376994"/>
          </a:xfrm>
          <a:prstGeom prst="rect">
            <a:avLst/>
          </a:prstGeom>
        </p:spPr>
      </p:pic>
      <p:pic>
        <p:nvPicPr>
          <p:cNvPr id="26" name="Picture 25" descr="4cl7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7" name="Picture 26" descr="4al8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4bl8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05" y="7480874"/>
            <a:ext cx="1828800" cy="1376994"/>
          </a:xfrm>
          <a:prstGeom prst="rect">
            <a:avLst/>
          </a:prstGeom>
        </p:spPr>
      </p:pic>
      <p:pic>
        <p:nvPicPr>
          <p:cNvPr id="2" name="Picture 1" descr="IIL5a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37268"/>
            <a:ext cx="1828800" cy="1376994"/>
          </a:xfrm>
          <a:prstGeom prst="rect">
            <a:avLst/>
          </a:prstGeom>
        </p:spPr>
      </p:pic>
      <p:pic>
        <p:nvPicPr>
          <p:cNvPr id="3" name="Picture 2" descr="IIL5b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37268"/>
            <a:ext cx="1828800" cy="1376994"/>
          </a:xfrm>
          <a:prstGeom prst="rect">
            <a:avLst/>
          </a:prstGeom>
        </p:spPr>
      </p:pic>
      <p:pic>
        <p:nvPicPr>
          <p:cNvPr id="4" name="Picture 3" descr="IIL5c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37268"/>
            <a:ext cx="1828800" cy="1376994"/>
          </a:xfrm>
          <a:prstGeom prst="rect">
            <a:avLst/>
          </a:prstGeom>
        </p:spPr>
      </p:pic>
      <p:pic>
        <p:nvPicPr>
          <p:cNvPr id="5" name="Picture 4" descr="IIL6a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96" y="1770747"/>
            <a:ext cx="1828800" cy="1376994"/>
          </a:xfrm>
          <a:prstGeom prst="rect">
            <a:avLst/>
          </a:prstGeom>
        </p:spPr>
      </p:pic>
      <p:pic>
        <p:nvPicPr>
          <p:cNvPr id="6" name="Picture 5" descr="IIL6b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05" y="1770747"/>
            <a:ext cx="1828800" cy="1376994"/>
          </a:xfrm>
          <a:prstGeom prst="rect">
            <a:avLst/>
          </a:prstGeom>
        </p:spPr>
      </p:pic>
      <p:pic>
        <p:nvPicPr>
          <p:cNvPr id="7" name="Picture 6" descr="IIL6c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9" name="Picture 18" descr="3bl8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1" name="Picture 20" descr="3bl9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2" name="Picture 21" descr="3dl8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3" name="Picture 22" descr="3el8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4400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4400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84400" y="36974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4400" y="517356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4400" y="652536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4400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15" name="Picture 14" descr="1al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1bl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1cl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1al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0" name="Picture 19" descr="1bl7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1770747"/>
            <a:ext cx="1828800" cy="1376994"/>
          </a:xfrm>
          <a:prstGeom prst="rect">
            <a:avLst/>
          </a:prstGeom>
        </p:spPr>
      </p:pic>
      <p:pic>
        <p:nvPicPr>
          <p:cNvPr id="33" name="Picture 32" descr="1cl7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" name="Picture 1" descr="L1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" name="Picture 2" descr="L1b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4" name="Picture 3" descr="L1c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5" name="Picture 4" descr="L2a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6" name="Picture 5" descr="L2b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7" name="Picture 6" descr="L2c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8" name="Picture 7" descr="L3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9" name="Picture 8" descr="L3b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6058030"/>
            <a:ext cx="1828800" cy="1376994"/>
          </a:xfrm>
          <a:prstGeom prst="rect">
            <a:avLst/>
          </a:prstGeom>
        </p:spPr>
      </p:pic>
      <p:pic>
        <p:nvPicPr>
          <p:cNvPr id="10" name="Picture 9" descr="L3c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11" name="Picture 10" descr="L4a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12" name="Picture 11" descr="L4b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7498131"/>
            <a:ext cx="1828800" cy="1376994"/>
          </a:xfrm>
          <a:prstGeom prst="rect">
            <a:avLst/>
          </a:prstGeom>
        </p:spPr>
      </p:pic>
      <p:pic>
        <p:nvPicPr>
          <p:cNvPr id="13" name="Picture 12" descr="L4c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501881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1095</a:t>
            </a:r>
            <a:endParaRPr lang="en-US" dirty="0"/>
          </a:p>
        </p:txBody>
      </p:sp>
      <p:pic>
        <p:nvPicPr>
          <p:cNvPr id="15" name="Picture 14" descr="4al9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8384"/>
            <a:ext cx="1828800" cy="1376994"/>
          </a:xfrm>
          <a:prstGeom prst="rect">
            <a:avLst/>
          </a:prstGeom>
        </p:spPr>
      </p:pic>
      <p:pic>
        <p:nvPicPr>
          <p:cNvPr id="16" name="Picture 15" descr="4bl9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8384"/>
            <a:ext cx="1828800" cy="1376994"/>
          </a:xfrm>
          <a:prstGeom prst="rect">
            <a:avLst/>
          </a:prstGeom>
        </p:spPr>
      </p:pic>
      <p:pic>
        <p:nvPicPr>
          <p:cNvPr id="17" name="Picture 16" descr="4cl9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8384"/>
            <a:ext cx="1828800" cy="1376994"/>
          </a:xfrm>
          <a:prstGeom prst="rect">
            <a:avLst/>
          </a:prstGeom>
        </p:spPr>
      </p:pic>
      <p:pic>
        <p:nvPicPr>
          <p:cNvPr id="18" name="Picture 17" descr="4al10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0" name="Picture 19" descr="4bl10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1774497"/>
            <a:ext cx="1828800" cy="1376994"/>
          </a:xfrm>
          <a:prstGeom prst="rect">
            <a:avLst/>
          </a:prstGeom>
        </p:spPr>
      </p:pic>
      <p:pic>
        <p:nvPicPr>
          <p:cNvPr id="26" name="Picture 25" descr="4cl10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7" name="Picture 26" descr="4al11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8" name="Picture 27" descr="4bl11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9" name="Picture 28" descr="4cl11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0" name="Picture 29" descr="4al12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1" name="Picture 30" descr="4bl12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32" name="Picture 31" descr="4cl12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33" name="Picture 32" descr="4al13.jpg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4" name="Picture 33" descr="4bl13.jpg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7746" y="6054280"/>
            <a:ext cx="1828800" cy="1376994"/>
          </a:xfrm>
          <a:prstGeom prst="rect">
            <a:avLst/>
          </a:prstGeom>
        </p:spPr>
      </p:pic>
      <p:pic>
        <p:nvPicPr>
          <p:cNvPr id="35" name="Picture 34" descr="4cl13.jpg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6" name="Picture 35" descr="4al14.jpg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7" name="Picture 36" descr="4bl14.jpg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38" name="Picture 37" descr="4cl14.jpg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1139</a:t>
            </a:r>
            <a:endParaRPr lang="en-US" dirty="0"/>
          </a:p>
        </p:txBody>
      </p:sp>
      <p:pic>
        <p:nvPicPr>
          <p:cNvPr id="15" name="Picture 14" descr="4al1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16" name="Picture 15" descr="4bl1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1770747"/>
            <a:ext cx="1828800" cy="1376994"/>
          </a:xfrm>
          <a:prstGeom prst="rect">
            <a:avLst/>
          </a:prstGeom>
        </p:spPr>
      </p:pic>
      <p:pic>
        <p:nvPicPr>
          <p:cNvPr id="17" name="Picture 16" descr="4cl1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" name="Picture 1" descr="IIL7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1331"/>
            <a:ext cx="1828800" cy="1376994"/>
          </a:xfrm>
          <a:prstGeom prst="rect">
            <a:avLst/>
          </a:prstGeom>
        </p:spPr>
      </p:pic>
      <p:pic>
        <p:nvPicPr>
          <p:cNvPr id="3" name="Picture 2" descr="IIL7b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1331"/>
            <a:ext cx="1828800" cy="1376994"/>
          </a:xfrm>
          <a:prstGeom prst="rect">
            <a:avLst/>
          </a:prstGeom>
        </p:spPr>
      </p:pic>
      <p:pic>
        <p:nvPicPr>
          <p:cNvPr id="4" name="Picture 3" descr="IIL7c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34884"/>
            <a:ext cx="1828800" cy="1376994"/>
          </a:xfrm>
          <a:prstGeom prst="rect">
            <a:avLst/>
          </a:prstGeom>
        </p:spPr>
      </p:pic>
      <p:pic>
        <p:nvPicPr>
          <p:cNvPr id="5" name="Picture 4" descr="IIL8a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40631"/>
            <a:ext cx="1828800" cy="1376994"/>
          </a:xfrm>
          <a:prstGeom prst="rect">
            <a:avLst/>
          </a:prstGeom>
        </p:spPr>
      </p:pic>
      <p:pic>
        <p:nvPicPr>
          <p:cNvPr id="6" name="Picture 5" descr="IIL8b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6040631"/>
            <a:ext cx="1828800" cy="1376994"/>
          </a:xfrm>
          <a:prstGeom prst="rect">
            <a:avLst/>
          </a:prstGeom>
        </p:spPr>
      </p:pic>
      <p:pic>
        <p:nvPicPr>
          <p:cNvPr id="7" name="Picture 6" descr="IIL8c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40631"/>
            <a:ext cx="1828800" cy="1376994"/>
          </a:xfrm>
          <a:prstGeom prst="rect">
            <a:avLst/>
          </a:prstGeom>
        </p:spPr>
      </p:pic>
      <p:pic>
        <p:nvPicPr>
          <p:cNvPr id="18" name="Picture 17" descr="IIL9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19" name="Picture 18" descr="IIL9b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7474308"/>
            <a:ext cx="1828800" cy="1376994"/>
          </a:xfrm>
          <a:prstGeom prst="rect">
            <a:avLst/>
          </a:prstGeom>
        </p:spPr>
      </p:pic>
      <p:pic>
        <p:nvPicPr>
          <p:cNvPr id="20" name="Picture 19" descr="IIL9c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74308"/>
            <a:ext cx="1828800" cy="1376994"/>
          </a:xfrm>
          <a:prstGeom prst="rect">
            <a:avLst/>
          </a:prstGeom>
        </p:spPr>
      </p:pic>
      <p:pic>
        <p:nvPicPr>
          <p:cNvPr id="23" name="Picture 22" descr="3bl10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24" name="Picture 23" descr="3bl11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1" name="Picture 20" descr="6blee-7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340402"/>
            <a:ext cx="1828800" cy="1376994"/>
          </a:xfrm>
          <a:prstGeom prst="rect">
            <a:avLst/>
          </a:prstGeom>
        </p:spPr>
      </p:pic>
      <p:pic>
        <p:nvPicPr>
          <p:cNvPr id="22" name="Picture 21" descr="6clee-7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25" name="Picture 24" descr="6blee-8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6clee-8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3373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1149</a:t>
            </a:r>
            <a:endParaRPr lang="en-US" dirty="0"/>
          </a:p>
        </p:txBody>
      </p:sp>
      <p:pic>
        <p:nvPicPr>
          <p:cNvPr id="2" name="Picture 1" descr="IIL10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64" y="344152"/>
            <a:ext cx="1828800" cy="1376994"/>
          </a:xfrm>
          <a:prstGeom prst="rect">
            <a:avLst/>
          </a:prstGeom>
        </p:spPr>
      </p:pic>
      <p:pic>
        <p:nvPicPr>
          <p:cNvPr id="3" name="Picture 2" descr="IIL10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4" name="Picture 3" descr="IIL10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688" y="344152"/>
            <a:ext cx="1828800" cy="1376994"/>
          </a:xfrm>
          <a:prstGeom prst="rect">
            <a:avLst/>
          </a:prstGeom>
        </p:spPr>
      </p:pic>
      <p:pic>
        <p:nvPicPr>
          <p:cNvPr id="5" name="Picture 4" descr="IIL11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64" y="1755974"/>
            <a:ext cx="1828800" cy="1376994"/>
          </a:xfrm>
          <a:prstGeom prst="rect">
            <a:avLst/>
          </a:prstGeom>
        </p:spPr>
      </p:pic>
      <p:pic>
        <p:nvPicPr>
          <p:cNvPr id="6" name="Picture 5" descr="IIL11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55974"/>
            <a:ext cx="1828800" cy="1376994"/>
          </a:xfrm>
          <a:prstGeom prst="rect">
            <a:avLst/>
          </a:prstGeom>
        </p:spPr>
      </p:pic>
      <p:pic>
        <p:nvPicPr>
          <p:cNvPr id="11" name="Picture 10" descr="IIL11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973" y="177449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42897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2897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400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4400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400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400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129</a:t>
            </a:r>
            <a:endParaRPr lang="en-US" dirty="0"/>
          </a:p>
        </p:txBody>
      </p:sp>
      <p:pic>
        <p:nvPicPr>
          <p:cNvPr id="2" name="Picture 1" descr="L5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" name="Picture 2" descr="L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4" name="Picture 3" descr="L5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5" name="Picture 4" descr="L6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6" name="Picture 5" descr="L6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7" name="Picture 6" descr="L6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16" name="Picture 15" descr="IIL12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IIL12b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IIL12c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97503"/>
            <a:ext cx="1828800" cy="1376994"/>
          </a:xfrm>
          <a:prstGeom prst="rect">
            <a:avLst/>
          </a:prstGeom>
        </p:spPr>
      </p:pic>
      <p:pic>
        <p:nvPicPr>
          <p:cNvPr id="19" name="Picture 18" descr="IIL13a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IIL13b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4" name="Picture 23" descr="IIL13c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15" name="Picture 14" descr="1cl3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1" name="Picture 20" descr="1cl4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2" name="Picture 21" descr="4clee-5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3" name="Picture 22" descr="4clee-6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4622319"/>
            <a:ext cx="1828800" cy="1376994"/>
          </a:xfrm>
          <a:prstGeom prst="rect">
            <a:avLst/>
          </a:prstGeom>
        </p:spPr>
      </p:pic>
      <p:pic>
        <p:nvPicPr>
          <p:cNvPr id="25" name="Picture 24" descr="4flee-5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4flee-6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245</a:t>
            </a:r>
            <a:endParaRPr lang="en-US" dirty="0"/>
          </a:p>
        </p:txBody>
      </p:sp>
      <p:pic>
        <p:nvPicPr>
          <p:cNvPr id="15" name="Picture 14" descr="1al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16" name="Picture 15" descr="1bl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17" name="Picture 16" descr="1cl8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18" name="Picture 17" descr="1al9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1bl9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6" name="Picture 25" descr="1cl9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7" name="Picture 26" descr="1al10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8" name="Picture 27" descr="1bl10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1cl10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2" name="Picture 1" descr="L7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" name="Picture 2" descr="L7b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4" name="Picture 3" descr="L7c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818" y="1774497"/>
            <a:ext cx="1828800" cy="1376994"/>
          </a:xfrm>
          <a:prstGeom prst="rect">
            <a:avLst/>
          </a:prstGeom>
        </p:spPr>
      </p:pic>
      <p:pic>
        <p:nvPicPr>
          <p:cNvPr id="6" name="Picture 5" descr="1cl6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85" y="6058030"/>
            <a:ext cx="1828800" cy="1376994"/>
          </a:xfrm>
          <a:prstGeom prst="rect">
            <a:avLst/>
          </a:prstGeom>
        </p:spPr>
      </p:pic>
      <p:pic>
        <p:nvPicPr>
          <p:cNvPr id="7" name="Picture 6" descr="1cl5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2806"/>
            <a:ext cx="1828800" cy="1376994"/>
          </a:xfrm>
          <a:prstGeom prst="rect">
            <a:avLst/>
          </a:prstGeom>
        </p:spPr>
      </p:pic>
      <p:pic>
        <p:nvPicPr>
          <p:cNvPr id="5" name="Picture 4" descr="4clee-7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9395"/>
            <a:ext cx="1828800" cy="1376994"/>
          </a:xfrm>
          <a:prstGeom prst="rect">
            <a:avLst/>
          </a:prstGeom>
        </p:spPr>
      </p:pic>
      <p:pic>
        <p:nvPicPr>
          <p:cNvPr id="19" name="Picture 18" descr="4dlee-7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818" y="329395"/>
            <a:ext cx="1828800" cy="1376994"/>
          </a:xfrm>
          <a:prstGeom prst="rect">
            <a:avLst/>
          </a:prstGeom>
        </p:spPr>
      </p:pic>
      <p:pic>
        <p:nvPicPr>
          <p:cNvPr id="21" name="Picture 20" descr="4clee-8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1404"/>
            <a:ext cx="1828800" cy="1376994"/>
          </a:xfrm>
          <a:prstGeom prst="rect">
            <a:avLst/>
          </a:prstGeom>
        </p:spPr>
      </p:pic>
      <p:pic>
        <p:nvPicPr>
          <p:cNvPr id="22" name="Picture 21" descr="4flee-8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275</a:t>
            </a:r>
            <a:endParaRPr lang="en-US" dirty="0"/>
          </a:p>
        </p:txBody>
      </p:sp>
      <p:pic>
        <p:nvPicPr>
          <p:cNvPr id="15" name="Picture 14" descr="1al1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1bl1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1cl1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1al1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1bl13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4622319"/>
            <a:ext cx="1828800" cy="1376994"/>
          </a:xfrm>
          <a:prstGeom prst="rect">
            <a:avLst/>
          </a:prstGeom>
        </p:spPr>
      </p:pic>
      <p:pic>
        <p:nvPicPr>
          <p:cNvPr id="26" name="Picture 25" descr="1cl1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" name="Picture 1" descr="1cl7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" name="Picture 2" descr="1cl8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4" name="Picture 3" descr="1cl9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5" name="Picture 4" descr="1cl10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6" name="Picture 5" descr="1dl8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3204842"/>
            <a:ext cx="1828800" cy="1376994"/>
          </a:xfrm>
          <a:prstGeom prst="rect">
            <a:avLst/>
          </a:prstGeom>
        </p:spPr>
      </p:pic>
      <p:pic>
        <p:nvPicPr>
          <p:cNvPr id="7" name="Picture 6" descr="1dl10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7501881"/>
            <a:ext cx="1828800" cy="1376994"/>
          </a:xfrm>
          <a:prstGeom prst="rect">
            <a:avLst/>
          </a:prstGeom>
        </p:spPr>
      </p:pic>
      <p:pic>
        <p:nvPicPr>
          <p:cNvPr id="19" name="Picture 18" descr="1el8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21" name="Picture 20" descr="1el10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7501881"/>
            <a:ext cx="1828800" cy="1376994"/>
          </a:xfrm>
          <a:prstGeom prst="rect">
            <a:avLst/>
          </a:prstGeom>
        </p:spPr>
      </p:pic>
      <p:pic>
        <p:nvPicPr>
          <p:cNvPr id="22" name="Picture 21" descr="4clee-9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1774497"/>
            <a:ext cx="1828800" cy="1376994"/>
          </a:xfrm>
          <a:prstGeom prst="rect">
            <a:avLst/>
          </a:prstGeom>
        </p:spPr>
      </p:pic>
      <p:pic>
        <p:nvPicPr>
          <p:cNvPr id="23" name="Picture 22" descr="4clee-10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24" name="Picture 23" descr="4flee-9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5" name="Picture 24" descr="4flee-10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294</a:t>
            </a:r>
            <a:endParaRPr lang="en-US" dirty="0"/>
          </a:p>
        </p:txBody>
      </p:sp>
      <p:pic>
        <p:nvPicPr>
          <p:cNvPr id="15" name="Picture 14" descr="1al1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1bl1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1cl1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18" name="Picture 17" descr="1al1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1bl16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1cl16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2al1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2bl1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796" y="4622319"/>
            <a:ext cx="1828800" cy="1376994"/>
          </a:xfrm>
          <a:prstGeom prst="rect">
            <a:avLst/>
          </a:prstGeom>
        </p:spPr>
      </p:pic>
      <p:pic>
        <p:nvPicPr>
          <p:cNvPr id="29" name="Picture 28" descr="2cl1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6069"/>
            <a:ext cx="1828800" cy="1376994"/>
          </a:xfrm>
          <a:prstGeom prst="rect">
            <a:avLst/>
          </a:prstGeom>
        </p:spPr>
      </p:pic>
      <p:pic>
        <p:nvPicPr>
          <p:cNvPr id="30" name="Picture 29" descr="2al2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1" name="Picture 30" descr="2bl2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796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2cl2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" name="Picture 1" descr="1cl11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3" name="Picture 2" descr="1cl12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4" name="Picture 3" descr="4clee-11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44152"/>
            <a:ext cx="1828800" cy="1376994"/>
          </a:xfrm>
          <a:prstGeom prst="rect">
            <a:avLst/>
          </a:prstGeom>
        </p:spPr>
      </p:pic>
      <p:pic>
        <p:nvPicPr>
          <p:cNvPr id="5" name="Picture 4" descr="4clee-12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796" y="6058030"/>
            <a:ext cx="1828800" cy="1376994"/>
          </a:xfrm>
          <a:prstGeom prst="rect">
            <a:avLst/>
          </a:prstGeom>
        </p:spPr>
      </p:pic>
      <p:pic>
        <p:nvPicPr>
          <p:cNvPr id="6" name="Picture 5" descr="4flee-11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7" name="Picture 6" descr="4flee-12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370</a:t>
            </a:r>
            <a:endParaRPr lang="en-US" dirty="0"/>
          </a:p>
        </p:txBody>
      </p:sp>
      <p:pic>
        <p:nvPicPr>
          <p:cNvPr id="15" name="Picture 14" descr="2al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2bl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2cl3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2al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2bl4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191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2cl4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6069"/>
            <a:ext cx="1828800" cy="1376994"/>
          </a:xfrm>
          <a:prstGeom prst="rect">
            <a:avLst/>
          </a:prstGeom>
        </p:spPr>
      </p:pic>
      <p:pic>
        <p:nvPicPr>
          <p:cNvPr id="2" name="Picture 1" descr="IIL14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3" name="Picture 2" descr="IIL14b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4" name="Picture 3" descr="IIL14c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484624"/>
            <a:ext cx="1828800" cy="1376994"/>
          </a:xfrm>
          <a:prstGeom prst="rect">
            <a:avLst/>
          </a:prstGeom>
        </p:spPr>
      </p:pic>
      <p:pic>
        <p:nvPicPr>
          <p:cNvPr id="5" name="Picture 4" descr="1cl13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10" y="1774497"/>
            <a:ext cx="1828800" cy="1376994"/>
          </a:xfrm>
          <a:prstGeom prst="rect">
            <a:avLst/>
          </a:prstGeom>
        </p:spPr>
      </p:pic>
      <p:pic>
        <p:nvPicPr>
          <p:cNvPr id="6" name="Picture 5" descr="1cl14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7" name="Picture 6" descr="1cl15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19" name="Picture 18" descr="4clee-13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1797149"/>
            <a:ext cx="1828800" cy="1376994"/>
          </a:xfrm>
          <a:prstGeom prst="rect">
            <a:avLst/>
          </a:prstGeom>
        </p:spPr>
      </p:pic>
      <p:pic>
        <p:nvPicPr>
          <p:cNvPr id="21" name="Picture 20" descr="4dlee-13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1774497"/>
            <a:ext cx="1828800" cy="1376994"/>
          </a:xfrm>
          <a:prstGeom prst="rect">
            <a:avLst/>
          </a:prstGeom>
        </p:spPr>
      </p:pic>
      <p:pic>
        <p:nvPicPr>
          <p:cNvPr id="22" name="Picture 21" descr="4clee-14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3" name="Picture 22" descr="4dlee-14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4555" y="3201092"/>
            <a:ext cx="1828800" cy="1376994"/>
          </a:xfrm>
          <a:prstGeom prst="rect">
            <a:avLst/>
          </a:prstGeom>
        </p:spPr>
      </p:pic>
      <p:pic>
        <p:nvPicPr>
          <p:cNvPr id="24" name="Picture 23" descr="4clee-15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5" name="Picture 24" descr="4flee-15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401</a:t>
            </a:r>
            <a:endParaRPr lang="en-US" dirty="0"/>
          </a:p>
        </p:txBody>
      </p:sp>
      <p:pic>
        <p:nvPicPr>
          <p:cNvPr id="15" name="Picture 14" descr="2al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16" name="Picture 15" descr="2bl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17" name="Picture 16" descr="2cl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18" name="Picture 17" descr="2al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0" name="Picture 19" descr="2bl6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26" name="Picture 25" descr="2cl6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" name="Picture 1" descr="L8a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69170"/>
            <a:ext cx="1828800" cy="1376994"/>
          </a:xfrm>
          <a:prstGeom prst="rect">
            <a:avLst/>
          </a:prstGeom>
        </p:spPr>
      </p:pic>
      <p:pic>
        <p:nvPicPr>
          <p:cNvPr id="3" name="Picture 2" descr="L8b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35295"/>
            <a:ext cx="1828800" cy="1376994"/>
          </a:xfrm>
          <a:prstGeom prst="rect">
            <a:avLst/>
          </a:prstGeom>
        </p:spPr>
      </p:pic>
      <p:pic>
        <p:nvPicPr>
          <p:cNvPr id="4" name="Picture 3" descr="L8c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5" name="Picture 4" descr="L9a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6" name="Picture 5" descr="L9b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196595"/>
            <a:ext cx="1828800" cy="1376994"/>
          </a:xfrm>
          <a:prstGeom prst="rect">
            <a:avLst/>
          </a:prstGeom>
        </p:spPr>
      </p:pic>
      <p:pic>
        <p:nvPicPr>
          <p:cNvPr id="7" name="Picture 6" descr="L9c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19" name="Picture 18" descr="2al1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2" name="Picture 21" descr="2cl1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23" name="Picture 22" descr="1cl1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15503"/>
            <a:ext cx="1828800" cy="1376994"/>
          </a:xfrm>
          <a:prstGeom prst="rect">
            <a:avLst/>
          </a:prstGeom>
        </p:spPr>
      </p:pic>
      <p:pic>
        <p:nvPicPr>
          <p:cNvPr id="21" name="Picture 20" descr="4clee-16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15503"/>
            <a:ext cx="1828800" cy="1376994"/>
          </a:xfrm>
          <a:prstGeom prst="rect">
            <a:avLst/>
          </a:prstGeom>
        </p:spPr>
      </p:pic>
      <p:pic>
        <p:nvPicPr>
          <p:cNvPr id="24" name="Picture 23" descr="5clee-1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5" name="Picture 24" descr="4flee-16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15503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508</a:t>
            </a:r>
            <a:endParaRPr lang="en-US" dirty="0"/>
          </a:p>
        </p:txBody>
      </p:sp>
      <p:pic>
        <p:nvPicPr>
          <p:cNvPr id="15" name="Picture 14" descr="2al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2bl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995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2cl7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3376"/>
            <a:ext cx="1828800" cy="1376994"/>
          </a:xfrm>
          <a:prstGeom prst="rect">
            <a:avLst/>
          </a:prstGeom>
        </p:spPr>
      </p:pic>
      <p:pic>
        <p:nvPicPr>
          <p:cNvPr id="18" name="Picture 17" descr="2al8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bl8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86775"/>
            <a:ext cx="1828800" cy="1376994"/>
          </a:xfrm>
          <a:prstGeom prst="rect">
            <a:avLst/>
          </a:prstGeom>
        </p:spPr>
      </p:pic>
      <p:pic>
        <p:nvPicPr>
          <p:cNvPr id="26" name="Picture 25" descr="2cl8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7" name="Picture 26" descr="2al9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8" name="Picture 27" descr="2bl9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9" name="Picture 28" descr="2cl9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0" name="Picture 29" descr="2al11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76564"/>
            <a:ext cx="1828800" cy="1376994"/>
          </a:xfrm>
          <a:prstGeom prst="rect">
            <a:avLst/>
          </a:prstGeom>
        </p:spPr>
      </p:pic>
      <p:pic>
        <p:nvPicPr>
          <p:cNvPr id="31" name="Picture 30" descr="2bl1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995" y="7484624"/>
            <a:ext cx="1828800" cy="1376994"/>
          </a:xfrm>
          <a:prstGeom prst="rect">
            <a:avLst/>
          </a:prstGeom>
        </p:spPr>
      </p:pic>
      <p:pic>
        <p:nvPicPr>
          <p:cNvPr id="32" name="Picture 31" descr="2cl11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" name="Picture 1" descr="L10a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" name="Picture 2" descr="L10b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7562"/>
            <a:ext cx="1828800" cy="1376994"/>
          </a:xfrm>
          <a:prstGeom prst="rect">
            <a:avLst/>
          </a:prstGeom>
        </p:spPr>
      </p:pic>
      <p:pic>
        <p:nvPicPr>
          <p:cNvPr id="4" name="Picture 3" descr="L10c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3089"/>
            <a:ext cx="1828800" cy="1376994"/>
          </a:xfrm>
          <a:prstGeom prst="rect">
            <a:avLst/>
          </a:prstGeom>
        </p:spPr>
      </p:pic>
      <p:pic>
        <p:nvPicPr>
          <p:cNvPr id="5" name="Picture 4" descr="2al2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6" name="Picture 5" descr="2cl2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7" name="Picture 6" descr="5clee-2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119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28782</TotalTime>
  <Words>152</Words>
  <Application>Microsoft Macintosh PowerPoint</Application>
  <PresentationFormat>On-screen Show (4:3)</PresentationFormat>
  <Paragraphs>151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31</cp:revision>
  <dcterms:created xsi:type="dcterms:W3CDTF">2017-01-27T03:39:09Z</dcterms:created>
  <dcterms:modified xsi:type="dcterms:W3CDTF">2017-07-25T21:19:52Z</dcterms:modified>
</cp:coreProperties>
</file>