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537" autoAdjust="0"/>
  </p:normalViewPr>
  <p:slideViewPr>
    <p:cSldViewPr snapToGrid="0" snapToObjects="1">
      <p:cViewPr>
        <p:scale>
          <a:sx n="100" d="100"/>
          <a:sy n="100" d="100"/>
        </p:scale>
        <p:origin x="-256" y="-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4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4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2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4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8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4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9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2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4FB2-4E14-DD4C-8E1D-E1C41597842E}" type="datetimeFigureOut">
              <a:rPr lang="en-US" smtClean="0"/>
              <a:t>7/25/17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CF712-E9FA-644C-ABC2-C34AFDBCE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.jpeg"/><Relationship Id="rId21" Type="http://schemas.microsoft.com/office/2007/relationships/hdphoto" Target="../media/hdphoto10.wdp"/><Relationship Id="rId22" Type="http://schemas.openxmlformats.org/officeDocument/2006/relationships/image" Target="../media/image11.jpeg"/><Relationship Id="rId23" Type="http://schemas.microsoft.com/office/2007/relationships/hdphoto" Target="../media/hdphoto11.wdp"/><Relationship Id="rId24" Type="http://schemas.openxmlformats.org/officeDocument/2006/relationships/image" Target="../media/image12.jpeg"/><Relationship Id="rId25" Type="http://schemas.microsoft.com/office/2007/relationships/hdphoto" Target="../media/hdphoto12.wdp"/><Relationship Id="rId26" Type="http://schemas.openxmlformats.org/officeDocument/2006/relationships/image" Target="../media/image13.jpeg"/><Relationship Id="rId27" Type="http://schemas.microsoft.com/office/2007/relationships/hdphoto" Target="../media/hdphoto13.wdp"/><Relationship Id="rId28" Type="http://schemas.openxmlformats.org/officeDocument/2006/relationships/image" Target="../media/image14.jpeg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30" Type="http://schemas.openxmlformats.org/officeDocument/2006/relationships/image" Target="../media/image15.jpeg"/><Relationship Id="rId31" Type="http://schemas.microsoft.com/office/2007/relationships/hdphoto" Target="../media/hdphoto15.wdp"/><Relationship Id="rId32" Type="http://schemas.openxmlformats.org/officeDocument/2006/relationships/image" Target="../media/image16.jpeg"/><Relationship Id="rId9" Type="http://schemas.microsoft.com/office/2007/relationships/hdphoto" Target="../media/hdphoto4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jpeg"/><Relationship Id="rId33" Type="http://schemas.openxmlformats.org/officeDocument/2006/relationships/image" Target="../media/image17.jpeg"/><Relationship Id="rId34" Type="http://schemas.openxmlformats.org/officeDocument/2006/relationships/image" Target="../media/image18.jpeg"/><Relationship Id="rId10" Type="http://schemas.openxmlformats.org/officeDocument/2006/relationships/image" Target="../media/image5.jpeg"/><Relationship Id="rId11" Type="http://schemas.microsoft.com/office/2007/relationships/hdphoto" Target="../media/hdphoto5.wdp"/><Relationship Id="rId12" Type="http://schemas.openxmlformats.org/officeDocument/2006/relationships/image" Target="../media/image6.jpeg"/><Relationship Id="rId13" Type="http://schemas.microsoft.com/office/2007/relationships/hdphoto" Target="../media/hdphoto6.wdp"/><Relationship Id="rId14" Type="http://schemas.openxmlformats.org/officeDocument/2006/relationships/image" Target="../media/image7.jpeg"/><Relationship Id="rId15" Type="http://schemas.microsoft.com/office/2007/relationships/hdphoto" Target="../media/hdphoto7.wdp"/><Relationship Id="rId16" Type="http://schemas.openxmlformats.org/officeDocument/2006/relationships/image" Target="../media/image8.jpeg"/><Relationship Id="rId17" Type="http://schemas.microsoft.com/office/2007/relationships/hdphoto" Target="../media/hdphoto8.wdp"/><Relationship Id="rId18" Type="http://schemas.openxmlformats.org/officeDocument/2006/relationships/image" Target="../media/image9.jpeg"/><Relationship Id="rId19" Type="http://schemas.microsoft.com/office/2007/relationships/hdphoto" Target="../media/hdphoto9.wdp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2.jpeg"/><Relationship Id="rId21" Type="http://schemas.microsoft.com/office/2007/relationships/hdphoto" Target="../media/hdphoto103.wdp"/><Relationship Id="rId22" Type="http://schemas.openxmlformats.org/officeDocument/2006/relationships/image" Target="../media/image173.jpeg"/><Relationship Id="rId23" Type="http://schemas.microsoft.com/office/2007/relationships/hdphoto" Target="../media/hdphoto104.wdp"/><Relationship Id="rId24" Type="http://schemas.openxmlformats.org/officeDocument/2006/relationships/image" Target="../media/image174.jpeg"/><Relationship Id="rId25" Type="http://schemas.microsoft.com/office/2007/relationships/hdphoto" Target="../media/hdphoto105.wdp"/><Relationship Id="rId26" Type="http://schemas.openxmlformats.org/officeDocument/2006/relationships/image" Target="../media/image175.jpeg"/><Relationship Id="rId27" Type="http://schemas.microsoft.com/office/2007/relationships/hdphoto" Target="../media/hdphoto106.wdp"/><Relationship Id="rId28" Type="http://schemas.openxmlformats.org/officeDocument/2006/relationships/image" Target="../media/image176.jpeg"/><Relationship Id="rId29" Type="http://schemas.microsoft.com/office/2007/relationships/hdphoto" Target="../media/hdphoto10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Relationship Id="rId3" Type="http://schemas.microsoft.com/office/2007/relationships/hdphoto" Target="../media/hdphoto94.wdp"/><Relationship Id="rId4" Type="http://schemas.openxmlformats.org/officeDocument/2006/relationships/image" Target="../media/image164.jpeg"/><Relationship Id="rId5" Type="http://schemas.microsoft.com/office/2007/relationships/hdphoto" Target="../media/hdphoto95.wdp"/><Relationship Id="rId30" Type="http://schemas.openxmlformats.org/officeDocument/2006/relationships/image" Target="../media/image177.jpeg"/><Relationship Id="rId31" Type="http://schemas.microsoft.com/office/2007/relationships/hdphoto" Target="../media/hdphoto108.wdp"/><Relationship Id="rId32" Type="http://schemas.openxmlformats.org/officeDocument/2006/relationships/image" Target="../media/image178.jpeg"/><Relationship Id="rId9" Type="http://schemas.microsoft.com/office/2007/relationships/hdphoto" Target="../media/hdphoto97.wdp"/><Relationship Id="rId6" Type="http://schemas.openxmlformats.org/officeDocument/2006/relationships/image" Target="../media/image165.jpeg"/><Relationship Id="rId7" Type="http://schemas.microsoft.com/office/2007/relationships/hdphoto" Target="../media/hdphoto96.wdp"/><Relationship Id="rId8" Type="http://schemas.openxmlformats.org/officeDocument/2006/relationships/image" Target="../media/image166.jpeg"/><Relationship Id="rId33" Type="http://schemas.microsoft.com/office/2007/relationships/hdphoto" Target="../media/hdphoto109.wdp"/><Relationship Id="rId34" Type="http://schemas.openxmlformats.org/officeDocument/2006/relationships/image" Target="../media/image179.jpeg"/><Relationship Id="rId35" Type="http://schemas.openxmlformats.org/officeDocument/2006/relationships/image" Target="../media/image180.jpeg"/><Relationship Id="rId10" Type="http://schemas.openxmlformats.org/officeDocument/2006/relationships/image" Target="../media/image167.jpeg"/><Relationship Id="rId11" Type="http://schemas.microsoft.com/office/2007/relationships/hdphoto" Target="../media/hdphoto98.wdp"/><Relationship Id="rId12" Type="http://schemas.openxmlformats.org/officeDocument/2006/relationships/image" Target="../media/image168.jpeg"/><Relationship Id="rId13" Type="http://schemas.microsoft.com/office/2007/relationships/hdphoto" Target="../media/hdphoto99.wdp"/><Relationship Id="rId14" Type="http://schemas.openxmlformats.org/officeDocument/2006/relationships/image" Target="../media/image169.jpeg"/><Relationship Id="rId15" Type="http://schemas.microsoft.com/office/2007/relationships/hdphoto" Target="../media/hdphoto100.wdp"/><Relationship Id="rId16" Type="http://schemas.openxmlformats.org/officeDocument/2006/relationships/image" Target="../media/image170.jpeg"/><Relationship Id="rId17" Type="http://schemas.microsoft.com/office/2007/relationships/hdphoto" Target="../media/hdphoto101.wdp"/><Relationship Id="rId18" Type="http://schemas.openxmlformats.org/officeDocument/2006/relationships/image" Target="../media/image171.jpeg"/><Relationship Id="rId19" Type="http://schemas.microsoft.com/office/2007/relationships/hdphoto" Target="../media/hdphoto102.wdp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hdphoto113.wdp"/><Relationship Id="rId20" Type="http://schemas.openxmlformats.org/officeDocument/2006/relationships/image" Target="../media/image190.jpeg"/><Relationship Id="rId21" Type="http://schemas.openxmlformats.org/officeDocument/2006/relationships/image" Target="../media/image191.jpeg"/><Relationship Id="rId22" Type="http://schemas.openxmlformats.org/officeDocument/2006/relationships/image" Target="../media/image192.jpeg"/><Relationship Id="rId23" Type="http://schemas.openxmlformats.org/officeDocument/2006/relationships/image" Target="../media/image193.jpeg"/><Relationship Id="rId24" Type="http://schemas.microsoft.com/office/2007/relationships/hdphoto" Target="../media/hdphoto119.wdp"/><Relationship Id="rId25" Type="http://schemas.openxmlformats.org/officeDocument/2006/relationships/image" Target="../media/image194.jpeg"/><Relationship Id="rId26" Type="http://schemas.openxmlformats.org/officeDocument/2006/relationships/image" Target="../media/image195.jpeg"/><Relationship Id="rId27" Type="http://schemas.microsoft.com/office/2007/relationships/hdphoto" Target="../media/hdphoto120.wdp"/><Relationship Id="rId28" Type="http://schemas.openxmlformats.org/officeDocument/2006/relationships/image" Target="../media/image196.jpeg"/><Relationship Id="rId29" Type="http://schemas.openxmlformats.org/officeDocument/2006/relationships/image" Target="../media/image197.jpeg"/><Relationship Id="rId30" Type="http://schemas.microsoft.com/office/2007/relationships/hdphoto" Target="../media/hdphoto121.wdp"/><Relationship Id="rId31" Type="http://schemas.openxmlformats.org/officeDocument/2006/relationships/image" Target="../media/image198.jpeg"/><Relationship Id="rId10" Type="http://schemas.openxmlformats.org/officeDocument/2006/relationships/image" Target="../media/image185.jpeg"/><Relationship Id="rId11" Type="http://schemas.microsoft.com/office/2007/relationships/hdphoto" Target="../media/hdphoto114.wdp"/><Relationship Id="rId12" Type="http://schemas.openxmlformats.org/officeDocument/2006/relationships/image" Target="../media/image186.jpeg"/><Relationship Id="rId13" Type="http://schemas.microsoft.com/office/2007/relationships/hdphoto" Target="../media/hdphoto115.wdp"/><Relationship Id="rId14" Type="http://schemas.openxmlformats.org/officeDocument/2006/relationships/image" Target="../media/image187.jpeg"/><Relationship Id="rId15" Type="http://schemas.microsoft.com/office/2007/relationships/hdphoto" Target="../media/hdphoto116.wdp"/><Relationship Id="rId16" Type="http://schemas.openxmlformats.org/officeDocument/2006/relationships/image" Target="../media/image188.jpeg"/><Relationship Id="rId17" Type="http://schemas.microsoft.com/office/2007/relationships/hdphoto" Target="../media/hdphoto117.wdp"/><Relationship Id="rId18" Type="http://schemas.openxmlformats.org/officeDocument/2006/relationships/image" Target="../media/image189.jpeg"/><Relationship Id="rId19" Type="http://schemas.microsoft.com/office/2007/relationships/hdphoto" Target="../media/hdphoto11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eg"/><Relationship Id="rId3" Type="http://schemas.microsoft.com/office/2007/relationships/hdphoto" Target="../media/hdphoto110.wdp"/><Relationship Id="rId4" Type="http://schemas.openxmlformats.org/officeDocument/2006/relationships/image" Target="../media/image182.jpeg"/><Relationship Id="rId5" Type="http://schemas.microsoft.com/office/2007/relationships/hdphoto" Target="../media/hdphoto111.wdp"/><Relationship Id="rId6" Type="http://schemas.openxmlformats.org/officeDocument/2006/relationships/image" Target="../media/image183.jpeg"/><Relationship Id="rId7" Type="http://schemas.microsoft.com/office/2007/relationships/hdphoto" Target="../media/hdphoto112.wdp"/><Relationship Id="rId8" Type="http://schemas.openxmlformats.org/officeDocument/2006/relationships/image" Target="../media/image184.jpeg"/></Relationships>
</file>

<file path=ppt/slides/_rels/slide1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8.jpeg"/><Relationship Id="rId21" Type="http://schemas.microsoft.com/office/2007/relationships/hdphoto" Target="../media/hdphoto131.wdp"/><Relationship Id="rId22" Type="http://schemas.openxmlformats.org/officeDocument/2006/relationships/image" Target="../media/image209.jpeg"/><Relationship Id="rId23" Type="http://schemas.microsoft.com/office/2007/relationships/hdphoto" Target="../media/hdphoto132.wdp"/><Relationship Id="rId24" Type="http://schemas.openxmlformats.org/officeDocument/2006/relationships/image" Target="../media/image210.jpeg"/><Relationship Id="rId25" Type="http://schemas.microsoft.com/office/2007/relationships/hdphoto" Target="../media/hdphoto133.wdp"/><Relationship Id="rId26" Type="http://schemas.openxmlformats.org/officeDocument/2006/relationships/image" Target="../media/image211.jpeg"/><Relationship Id="rId27" Type="http://schemas.microsoft.com/office/2007/relationships/hdphoto" Target="../media/hdphoto134.wdp"/><Relationship Id="rId28" Type="http://schemas.openxmlformats.org/officeDocument/2006/relationships/image" Target="../media/image212.jpeg"/><Relationship Id="rId29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Relationship Id="rId3" Type="http://schemas.microsoft.com/office/2007/relationships/hdphoto" Target="../media/hdphoto122.wdp"/><Relationship Id="rId4" Type="http://schemas.openxmlformats.org/officeDocument/2006/relationships/image" Target="../media/image200.jpeg"/><Relationship Id="rId5" Type="http://schemas.microsoft.com/office/2007/relationships/hdphoto" Target="../media/hdphoto123.wdp"/><Relationship Id="rId30" Type="http://schemas.microsoft.com/office/2007/relationships/hdphoto" Target="../media/hdphoto135.wdp"/><Relationship Id="rId31" Type="http://schemas.openxmlformats.org/officeDocument/2006/relationships/image" Target="../media/image214.jpeg"/><Relationship Id="rId32" Type="http://schemas.openxmlformats.org/officeDocument/2006/relationships/image" Target="../media/image215.jpeg"/><Relationship Id="rId9" Type="http://schemas.microsoft.com/office/2007/relationships/hdphoto" Target="../media/hdphoto125.wdp"/><Relationship Id="rId6" Type="http://schemas.openxmlformats.org/officeDocument/2006/relationships/image" Target="../media/image201.jpeg"/><Relationship Id="rId7" Type="http://schemas.microsoft.com/office/2007/relationships/hdphoto" Target="../media/hdphoto124.wdp"/><Relationship Id="rId8" Type="http://schemas.openxmlformats.org/officeDocument/2006/relationships/image" Target="../media/image202.jpeg"/><Relationship Id="rId33" Type="http://schemas.openxmlformats.org/officeDocument/2006/relationships/image" Target="../media/image216.jpeg"/><Relationship Id="rId10" Type="http://schemas.openxmlformats.org/officeDocument/2006/relationships/image" Target="../media/image203.jpeg"/><Relationship Id="rId11" Type="http://schemas.microsoft.com/office/2007/relationships/hdphoto" Target="../media/hdphoto126.wdp"/><Relationship Id="rId12" Type="http://schemas.openxmlformats.org/officeDocument/2006/relationships/image" Target="../media/image204.jpeg"/><Relationship Id="rId13" Type="http://schemas.microsoft.com/office/2007/relationships/hdphoto" Target="../media/hdphoto127.wdp"/><Relationship Id="rId14" Type="http://schemas.openxmlformats.org/officeDocument/2006/relationships/image" Target="../media/image205.jpeg"/><Relationship Id="rId15" Type="http://schemas.microsoft.com/office/2007/relationships/hdphoto" Target="../media/hdphoto128.wdp"/><Relationship Id="rId16" Type="http://schemas.openxmlformats.org/officeDocument/2006/relationships/image" Target="../media/image206.jpeg"/><Relationship Id="rId17" Type="http://schemas.microsoft.com/office/2007/relationships/hdphoto" Target="../media/hdphoto129.wdp"/><Relationship Id="rId18" Type="http://schemas.openxmlformats.org/officeDocument/2006/relationships/image" Target="../media/image207.jpeg"/><Relationship Id="rId19" Type="http://schemas.microsoft.com/office/2007/relationships/hdphoto" Target="../media/hdphoto130.wdp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hdphoto139.wdp"/><Relationship Id="rId20" Type="http://schemas.openxmlformats.org/officeDocument/2006/relationships/image" Target="../media/image228.jpeg"/><Relationship Id="rId21" Type="http://schemas.openxmlformats.org/officeDocument/2006/relationships/image" Target="../media/image229.jpeg"/><Relationship Id="rId22" Type="http://schemas.openxmlformats.org/officeDocument/2006/relationships/image" Target="../media/image230.jpeg"/><Relationship Id="rId23" Type="http://schemas.openxmlformats.org/officeDocument/2006/relationships/image" Target="../media/image231.jpeg"/><Relationship Id="rId24" Type="http://schemas.openxmlformats.org/officeDocument/2006/relationships/image" Target="../media/image232.jpeg"/><Relationship Id="rId25" Type="http://schemas.microsoft.com/office/2007/relationships/hdphoto" Target="../media/hdphoto143.wdp"/><Relationship Id="rId26" Type="http://schemas.openxmlformats.org/officeDocument/2006/relationships/image" Target="../media/image233.jpeg"/><Relationship Id="rId27" Type="http://schemas.openxmlformats.org/officeDocument/2006/relationships/image" Target="../media/image234.jpeg"/><Relationship Id="rId10" Type="http://schemas.openxmlformats.org/officeDocument/2006/relationships/image" Target="../media/image221.jpeg"/><Relationship Id="rId11" Type="http://schemas.microsoft.com/office/2007/relationships/hdphoto" Target="../media/hdphoto140.wdp"/><Relationship Id="rId12" Type="http://schemas.openxmlformats.org/officeDocument/2006/relationships/image" Target="../media/image222.jpeg"/><Relationship Id="rId13" Type="http://schemas.microsoft.com/office/2007/relationships/hdphoto" Target="../media/hdphoto141.wdp"/><Relationship Id="rId14" Type="http://schemas.openxmlformats.org/officeDocument/2006/relationships/image" Target="../media/image223.jpeg"/><Relationship Id="rId15" Type="http://schemas.openxmlformats.org/officeDocument/2006/relationships/image" Target="../media/image224.jpeg"/><Relationship Id="rId16" Type="http://schemas.openxmlformats.org/officeDocument/2006/relationships/image" Target="../media/image225.jpeg"/><Relationship Id="rId17" Type="http://schemas.openxmlformats.org/officeDocument/2006/relationships/image" Target="../media/image226.jpeg"/><Relationship Id="rId18" Type="http://schemas.microsoft.com/office/2007/relationships/hdphoto" Target="../media/hdphoto142.wdp"/><Relationship Id="rId19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jpeg"/><Relationship Id="rId3" Type="http://schemas.microsoft.com/office/2007/relationships/hdphoto" Target="../media/hdphoto136.wdp"/><Relationship Id="rId4" Type="http://schemas.openxmlformats.org/officeDocument/2006/relationships/image" Target="../media/image218.jpeg"/><Relationship Id="rId5" Type="http://schemas.microsoft.com/office/2007/relationships/hdphoto" Target="../media/hdphoto137.wdp"/><Relationship Id="rId6" Type="http://schemas.openxmlformats.org/officeDocument/2006/relationships/image" Target="../media/image219.jpeg"/><Relationship Id="rId7" Type="http://schemas.microsoft.com/office/2007/relationships/hdphoto" Target="../media/hdphoto138.wdp"/><Relationship Id="rId8" Type="http://schemas.openxmlformats.org/officeDocument/2006/relationships/image" Target="../media/image220.jpeg"/></Relationships>
</file>

<file path=ppt/slides/_rels/slide14.xml.rels><?xml version="1.0" encoding="UTF-8" standalone="yes"?>
<Relationships xmlns="http://schemas.openxmlformats.org/package/2006/relationships"><Relationship Id="rId9" Type="http://schemas.microsoft.com/office/2007/relationships/hdphoto" Target="../media/hdphoto147.wdp"/><Relationship Id="rId20" Type="http://schemas.openxmlformats.org/officeDocument/2006/relationships/image" Target="../media/image247.jpeg"/><Relationship Id="rId21" Type="http://schemas.openxmlformats.org/officeDocument/2006/relationships/image" Target="../media/image248.jpeg"/><Relationship Id="rId22" Type="http://schemas.openxmlformats.org/officeDocument/2006/relationships/image" Target="../media/image249.jpeg"/><Relationship Id="rId23" Type="http://schemas.openxmlformats.org/officeDocument/2006/relationships/image" Target="../media/image250.jpeg"/><Relationship Id="rId24" Type="http://schemas.openxmlformats.org/officeDocument/2006/relationships/image" Target="../media/image251.jpeg"/><Relationship Id="rId25" Type="http://schemas.openxmlformats.org/officeDocument/2006/relationships/image" Target="../media/image252.jpeg"/><Relationship Id="rId10" Type="http://schemas.openxmlformats.org/officeDocument/2006/relationships/image" Target="../media/image239.jpeg"/><Relationship Id="rId11" Type="http://schemas.microsoft.com/office/2007/relationships/hdphoto" Target="../media/hdphoto148.wdp"/><Relationship Id="rId12" Type="http://schemas.openxmlformats.org/officeDocument/2006/relationships/image" Target="../media/image240.jpeg"/><Relationship Id="rId13" Type="http://schemas.microsoft.com/office/2007/relationships/hdphoto" Target="../media/hdphoto149.wdp"/><Relationship Id="rId14" Type="http://schemas.openxmlformats.org/officeDocument/2006/relationships/image" Target="../media/image241.jpeg"/><Relationship Id="rId15" Type="http://schemas.openxmlformats.org/officeDocument/2006/relationships/image" Target="../media/image242.jpeg"/><Relationship Id="rId16" Type="http://schemas.openxmlformats.org/officeDocument/2006/relationships/image" Target="../media/image243.jpeg"/><Relationship Id="rId17" Type="http://schemas.openxmlformats.org/officeDocument/2006/relationships/image" Target="../media/image244.jpeg"/><Relationship Id="rId18" Type="http://schemas.openxmlformats.org/officeDocument/2006/relationships/image" Target="../media/image245.jpeg"/><Relationship Id="rId19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jpeg"/><Relationship Id="rId3" Type="http://schemas.microsoft.com/office/2007/relationships/hdphoto" Target="../media/hdphoto144.wdp"/><Relationship Id="rId4" Type="http://schemas.openxmlformats.org/officeDocument/2006/relationships/image" Target="../media/image236.jpeg"/><Relationship Id="rId5" Type="http://schemas.microsoft.com/office/2007/relationships/hdphoto" Target="../media/hdphoto145.wdp"/><Relationship Id="rId6" Type="http://schemas.openxmlformats.org/officeDocument/2006/relationships/image" Target="../media/image237.jpeg"/><Relationship Id="rId7" Type="http://schemas.microsoft.com/office/2007/relationships/hdphoto" Target="../media/hdphoto146.wdp"/><Relationship Id="rId8" Type="http://schemas.openxmlformats.org/officeDocument/2006/relationships/image" Target="../media/image238.jpe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hdphoto153.wdp"/><Relationship Id="rId20" Type="http://schemas.openxmlformats.org/officeDocument/2006/relationships/image" Target="../media/image265.jpeg"/><Relationship Id="rId21" Type="http://schemas.openxmlformats.org/officeDocument/2006/relationships/image" Target="../media/image266.jpeg"/><Relationship Id="rId22" Type="http://schemas.openxmlformats.org/officeDocument/2006/relationships/image" Target="../media/image267.jpeg"/><Relationship Id="rId23" Type="http://schemas.openxmlformats.org/officeDocument/2006/relationships/image" Target="../media/image268.jpeg"/><Relationship Id="rId24" Type="http://schemas.openxmlformats.org/officeDocument/2006/relationships/image" Target="../media/image269.jpeg"/><Relationship Id="rId25" Type="http://schemas.openxmlformats.org/officeDocument/2006/relationships/image" Target="../media/image270.jpeg"/><Relationship Id="rId10" Type="http://schemas.openxmlformats.org/officeDocument/2006/relationships/image" Target="../media/image257.jpeg"/><Relationship Id="rId11" Type="http://schemas.microsoft.com/office/2007/relationships/hdphoto" Target="../media/hdphoto154.wdp"/><Relationship Id="rId12" Type="http://schemas.openxmlformats.org/officeDocument/2006/relationships/image" Target="../media/image258.jpeg"/><Relationship Id="rId13" Type="http://schemas.microsoft.com/office/2007/relationships/hdphoto" Target="../media/hdphoto155.wdp"/><Relationship Id="rId14" Type="http://schemas.openxmlformats.org/officeDocument/2006/relationships/image" Target="../media/image259.jpeg"/><Relationship Id="rId15" Type="http://schemas.openxmlformats.org/officeDocument/2006/relationships/image" Target="../media/image260.jpeg"/><Relationship Id="rId16" Type="http://schemas.openxmlformats.org/officeDocument/2006/relationships/image" Target="../media/image261.jpeg"/><Relationship Id="rId17" Type="http://schemas.openxmlformats.org/officeDocument/2006/relationships/image" Target="../media/image262.jpeg"/><Relationship Id="rId18" Type="http://schemas.openxmlformats.org/officeDocument/2006/relationships/image" Target="../media/image263.jpeg"/><Relationship Id="rId19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jpeg"/><Relationship Id="rId3" Type="http://schemas.microsoft.com/office/2007/relationships/hdphoto" Target="../media/hdphoto150.wdp"/><Relationship Id="rId4" Type="http://schemas.openxmlformats.org/officeDocument/2006/relationships/image" Target="../media/image254.jpeg"/><Relationship Id="rId5" Type="http://schemas.microsoft.com/office/2007/relationships/hdphoto" Target="../media/hdphoto151.wdp"/><Relationship Id="rId6" Type="http://schemas.openxmlformats.org/officeDocument/2006/relationships/image" Target="../media/image255.jpeg"/><Relationship Id="rId7" Type="http://schemas.microsoft.com/office/2007/relationships/hdphoto" Target="../media/hdphoto152.wdp"/><Relationship Id="rId8" Type="http://schemas.openxmlformats.org/officeDocument/2006/relationships/image" Target="../media/image256.jpe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hdphoto159.wdp"/><Relationship Id="rId20" Type="http://schemas.openxmlformats.org/officeDocument/2006/relationships/image" Target="../media/image280.jpeg"/><Relationship Id="rId21" Type="http://schemas.openxmlformats.org/officeDocument/2006/relationships/image" Target="../media/image281.jpeg"/><Relationship Id="rId22" Type="http://schemas.openxmlformats.org/officeDocument/2006/relationships/image" Target="../media/image282.jpeg"/><Relationship Id="rId23" Type="http://schemas.openxmlformats.org/officeDocument/2006/relationships/image" Target="../media/image283.jpeg"/><Relationship Id="rId24" Type="http://schemas.openxmlformats.org/officeDocument/2006/relationships/image" Target="../media/image284.jpeg"/><Relationship Id="rId25" Type="http://schemas.openxmlformats.org/officeDocument/2006/relationships/image" Target="../media/image285.jpeg"/><Relationship Id="rId26" Type="http://schemas.openxmlformats.org/officeDocument/2006/relationships/image" Target="../media/image286.jpeg"/><Relationship Id="rId27" Type="http://schemas.openxmlformats.org/officeDocument/2006/relationships/image" Target="../media/image287.jpeg"/><Relationship Id="rId28" Type="http://schemas.openxmlformats.org/officeDocument/2006/relationships/image" Target="../media/image288.jpeg"/><Relationship Id="rId10" Type="http://schemas.openxmlformats.org/officeDocument/2006/relationships/image" Target="../media/image275.jpeg"/><Relationship Id="rId11" Type="http://schemas.microsoft.com/office/2007/relationships/hdphoto" Target="../media/hdphoto160.wdp"/><Relationship Id="rId12" Type="http://schemas.openxmlformats.org/officeDocument/2006/relationships/image" Target="../media/image276.jpeg"/><Relationship Id="rId13" Type="http://schemas.microsoft.com/office/2007/relationships/hdphoto" Target="../media/hdphoto161.wdp"/><Relationship Id="rId14" Type="http://schemas.openxmlformats.org/officeDocument/2006/relationships/image" Target="../media/image277.jpeg"/><Relationship Id="rId15" Type="http://schemas.microsoft.com/office/2007/relationships/hdphoto" Target="../media/hdphoto162.wdp"/><Relationship Id="rId16" Type="http://schemas.openxmlformats.org/officeDocument/2006/relationships/image" Target="../media/image278.jpeg"/><Relationship Id="rId17" Type="http://schemas.microsoft.com/office/2007/relationships/hdphoto" Target="../media/hdphoto163.wdp"/><Relationship Id="rId18" Type="http://schemas.openxmlformats.org/officeDocument/2006/relationships/image" Target="../media/image279.jpeg"/><Relationship Id="rId19" Type="http://schemas.microsoft.com/office/2007/relationships/hdphoto" Target="../media/hdphoto16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jpeg"/><Relationship Id="rId3" Type="http://schemas.microsoft.com/office/2007/relationships/hdphoto" Target="../media/hdphoto156.wdp"/><Relationship Id="rId4" Type="http://schemas.openxmlformats.org/officeDocument/2006/relationships/image" Target="../media/image272.jpeg"/><Relationship Id="rId5" Type="http://schemas.microsoft.com/office/2007/relationships/hdphoto" Target="../media/hdphoto157.wdp"/><Relationship Id="rId6" Type="http://schemas.openxmlformats.org/officeDocument/2006/relationships/image" Target="../media/image273.jpeg"/><Relationship Id="rId7" Type="http://schemas.microsoft.com/office/2007/relationships/hdphoto" Target="../media/hdphoto158.wdp"/><Relationship Id="rId8" Type="http://schemas.openxmlformats.org/officeDocument/2006/relationships/image" Target="../media/image274.jpe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hdphoto168.wdp"/><Relationship Id="rId20" Type="http://schemas.openxmlformats.org/officeDocument/2006/relationships/image" Target="../media/image301.jpeg"/><Relationship Id="rId21" Type="http://schemas.openxmlformats.org/officeDocument/2006/relationships/image" Target="../media/image302.jpeg"/><Relationship Id="rId22" Type="http://schemas.openxmlformats.org/officeDocument/2006/relationships/image" Target="../media/image303.jpeg"/><Relationship Id="rId23" Type="http://schemas.openxmlformats.org/officeDocument/2006/relationships/image" Target="../media/image304.jpeg"/><Relationship Id="rId24" Type="http://schemas.openxmlformats.org/officeDocument/2006/relationships/image" Target="../media/image305.jpeg"/><Relationship Id="rId25" Type="http://schemas.openxmlformats.org/officeDocument/2006/relationships/image" Target="../media/image306.jpeg"/><Relationship Id="rId10" Type="http://schemas.openxmlformats.org/officeDocument/2006/relationships/image" Target="../media/image293.jpeg"/><Relationship Id="rId11" Type="http://schemas.microsoft.com/office/2007/relationships/hdphoto" Target="../media/hdphoto169.wdp"/><Relationship Id="rId12" Type="http://schemas.openxmlformats.org/officeDocument/2006/relationships/image" Target="../media/image294.jpeg"/><Relationship Id="rId13" Type="http://schemas.microsoft.com/office/2007/relationships/hdphoto" Target="../media/hdphoto170.wdp"/><Relationship Id="rId14" Type="http://schemas.openxmlformats.org/officeDocument/2006/relationships/image" Target="../media/image295.jpeg"/><Relationship Id="rId15" Type="http://schemas.openxmlformats.org/officeDocument/2006/relationships/image" Target="../media/image296.jpeg"/><Relationship Id="rId16" Type="http://schemas.openxmlformats.org/officeDocument/2006/relationships/image" Target="../media/image297.jpeg"/><Relationship Id="rId17" Type="http://schemas.openxmlformats.org/officeDocument/2006/relationships/image" Target="../media/image298.jpeg"/><Relationship Id="rId18" Type="http://schemas.openxmlformats.org/officeDocument/2006/relationships/image" Target="../media/image299.jpeg"/><Relationship Id="rId19" Type="http://schemas.openxmlformats.org/officeDocument/2006/relationships/image" Target="../media/image30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jpeg"/><Relationship Id="rId3" Type="http://schemas.microsoft.com/office/2007/relationships/hdphoto" Target="../media/hdphoto165.wdp"/><Relationship Id="rId4" Type="http://schemas.openxmlformats.org/officeDocument/2006/relationships/image" Target="../media/image290.jpeg"/><Relationship Id="rId5" Type="http://schemas.microsoft.com/office/2007/relationships/hdphoto" Target="../media/hdphoto166.wdp"/><Relationship Id="rId6" Type="http://schemas.openxmlformats.org/officeDocument/2006/relationships/image" Target="../media/image291.jpeg"/><Relationship Id="rId7" Type="http://schemas.microsoft.com/office/2007/relationships/hdphoto" Target="../media/hdphoto167.wdp"/><Relationship Id="rId8" Type="http://schemas.openxmlformats.org/officeDocument/2006/relationships/image" Target="../media/image292.jpe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hdphoto" Target="../media/hdphoto174.wdp"/><Relationship Id="rId20" Type="http://schemas.openxmlformats.org/officeDocument/2006/relationships/image" Target="../media/image316.jpeg"/><Relationship Id="rId21" Type="http://schemas.openxmlformats.org/officeDocument/2006/relationships/image" Target="../media/image317.jpeg"/><Relationship Id="rId22" Type="http://schemas.openxmlformats.org/officeDocument/2006/relationships/image" Target="../media/image318.jpeg"/><Relationship Id="rId23" Type="http://schemas.openxmlformats.org/officeDocument/2006/relationships/image" Target="../media/image319.jpeg"/><Relationship Id="rId24" Type="http://schemas.microsoft.com/office/2007/relationships/hdphoto" Target="../media/hdphoto180.wdp"/><Relationship Id="rId25" Type="http://schemas.openxmlformats.org/officeDocument/2006/relationships/image" Target="../media/image320.jpeg"/><Relationship Id="rId26" Type="http://schemas.openxmlformats.org/officeDocument/2006/relationships/image" Target="../media/image321.jpeg"/><Relationship Id="rId27" Type="http://schemas.openxmlformats.org/officeDocument/2006/relationships/image" Target="../media/image322.jpeg"/><Relationship Id="rId28" Type="http://schemas.openxmlformats.org/officeDocument/2006/relationships/image" Target="../media/image323.jpeg"/><Relationship Id="rId29" Type="http://schemas.openxmlformats.org/officeDocument/2006/relationships/image" Target="../media/image324.jpeg"/><Relationship Id="rId10" Type="http://schemas.openxmlformats.org/officeDocument/2006/relationships/image" Target="../media/image311.jpeg"/><Relationship Id="rId11" Type="http://schemas.microsoft.com/office/2007/relationships/hdphoto" Target="../media/hdphoto175.wdp"/><Relationship Id="rId12" Type="http://schemas.openxmlformats.org/officeDocument/2006/relationships/image" Target="../media/image312.jpeg"/><Relationship Id="rId13" Type="http://schemas.microsoft.com/office/2007/relationships/hdphoto" Target="../media/hdphoto176.wdp"/><Relationship Id="rId14" Type="http://schemas.openxmlformats.org/officeDocument/2006/relationships/image" Target="../media/image313.jpeg"/><Relationship Id="rId15" Type="http://schemas.microsoft.com/office/2007/relationships/hdphoto" Target="../media/hdphoto177.wdp"/><Relationship Id="rId16" Type="http://schemas.openxmlformats.org/officeDocument/2006/relationships/image" Target="../media/image314.jpeg"/><Relationship Id="rId17" Type="http://schemas.microsoft.com/office/2007/relationships/hdphoto" Target="../media/hdphoto178.wdp"/><Relationship Id="rId18" Type="http://schemas.openxmlformats.org/officeDocument/2006/relationships/image" Target="../media/image315.jpeg"/><Relationship Id="rId19" Type="http://schemas.microsoft.com/office/2007/relationships/hdphoto" Target="../media/hdphoto17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jpeg"/><Relationship Id="rId3" Type="http://schemas.microsoft.com/office/2007/relationships/hdphoto" Target="../media/hdphoto171.wdp"/><Relationship Id="rId4" Type="http://schemas.openxmlformats.org/officeDocument/2006/relationships/image" Target="../media/image308.jpeg"/><Relationship Id="rId5" Type="http://schemas.microsoft.com/office/2007/relationships/hdphoto" Target="../media/hdphoto172.wdp"/><Relationship Id="rId6" Type="http://schemas.openxmlformats.org/officeDocument/2006/relationships/image" Target="../media/image309.jpeg"/><Relationship Id="rId7" Type="http://schemas.microsoft.com/office/2007/relationships/hdphoto" Target="../media/hdphoto173.wdp"/><Relationship Id="rId8" Type="http://schemas.openxmlformats.org/officeDocument/2006/relationships/image" Target="../media/image310.jpe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hdphoto" Target="../media/hdphoto184.wdp"/><Relationship Id="rId20" Type="http://schemas.openxmlformats.org/officeDocument/2006/relationships/image" Target="../media/image334.jpeg"/><Relationship Id="rId21" Type="http://schemas.openxmlformats.org/officeDocument/2006/relationships/image" Target="../media/image335.jpeg"/><Relationship Id="rId22" Type="http://schemas.openxmlformats.org/officeDocument/2006/relationships/image" Target="../media/image336.jpeg"/><Relationship Id="rId23" Type="http://schemas.openxmlformats.org/officeDocument/2006/relationships/image" Target="../media/image337.jpeg"/><Relationship Id="rId24" Type="http://schemas.openxmlformats.org/officeDocument/2006/relationships/image" Target="../media/image338.jpeg"/><Relationship Id="rId25" Type="http://schemas.openxmlformats.org/officeDocument/2006/relationships/image" Target="../media/image339.jpeg"/><Relationship Id="rId26" Type="http://schemas.openxmlformats.org/officeDocument/2006/relationships/image" Target="../media/image340.jpeg"/><Relationship Id="rId27" Type="http://schemas.openxmlformats.org/officeDocument/2006/relationships/image" Target="../media/image341.jpeg"/><Relationship Id="rId28" Type="http://schemas.openxmlformats.org/officeDocument/2006/relationships/image" Target="../media/image342.jpeg"/><Relationship Id="rId10" Type="http://schemas.openxmlformats.org/officeDocument/2006/relationships/image" Target="../media/image329.jpeg"/><Relationship Id="rId11" Type="http://schemas.microsoft.com/office/2007/relationships/hdphoto" Target="../media/hdphoto185.wdp"/><Relationship Id="rId12" Type="http://schemas.openxmlformats.org/officeDocument/2006/relationships/image" Target="../media/image330.jpeg"/><Relationship Id="rId13" Type="http://schemas.microsoft.com/office/2007/relationships/hdphoto" Target="../media/hdphoto186.wdp"/><Relationship Id="rId14" Type="http://schemas.openxmlformats.org/officeDocument/2006/relationships/image" Target="../media/image331.jpeg"/><Relationship Id="rId15" Type="http://schemas.microsoft.com/office/2007/relationships/hdphoto" Target="../media/hdphoto187.wdp"/><Relationship Id="rId16" Type="http://schemas.openxmlformats.org/officeDocument/2006/relationships/image" Target="../media/image332.jpeg"/><Relationship Id="rId17" Type="http://schemas.microsoft.com/office/2007/relationships/hdphoto" Target="../media/hdphoto188.wdp"/><Relationship Id="rId18" Type="http://schemas.openxmlformats.org/officeDocument/2006/relationships/image" Target="../media/image333.jpeg"/><Relationship Id="rId19" Type="http://schemas.microsoft.com/office/2007/relationships/hdphoto" Target="../media/hdphoto18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5.jpeg"/><Relationship Id="rId3" Type="http://schemas.microsoft.com/office/2007/relationships/hdphoto" Target="../media/hdphoto181.wdp"/><Relationship Id="rId4" Type="http://schemas.openxmlformats.org/officeDocument/2006/relationships/image" Target="../media/image326.jpeg"/><Relationship Id="rId5" Type="http://schemas.microsoft.com/office/2007/relationships/hdphoto" Target="../media/hdphoto182.wdp"/><Relationship Id="rId6" Type="http://schemas.openxmlformats.org/officeDocument/2006/relationships/image" Target="../media/image327.jpeg"/><Relationship Id="rId7" Type="http://schemas.microsoft.com/office/2007/relationships/hdphoto" Target="../media/hdphoto183.wdp"/><Relationship Id="rId8" Type="http://schemas.openxmlformats.org/officeDocument/2006/relationships/image" Target="../media/image328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hdphoto19.wdp"/><Relationship Id="rId20" Type="http://schemas.openxmlformats.org/officeDocument/2006/relationships/image" Target="../media/image31.jpeg"/><Relationship Id="rId21" Type="http://schemas.openxmlformats.org/officeDocument/2006/relationships/image" Target="../media/image32.jpeg"/><Relationship Id="rId22" Type="http://schemas.openxmlformats.org/officeDocument/2006/relationships/image" Target="../media/image33.jpeg"/><Relationship Id="rId23" Type="http://schemas.openxmlformats.org/officeDocument/2006/relationships/image" Target="../media/image34.jpeg"/><Relationship Id="rId24" Type="http://schemas.openxmlformats.org/officeDocument/2006/relationships/image" Target="../media/image35.jpeg"/><Relationship Id="rId25" Type="http://schemas.openxmlformats.org/officeDocument/2006/relationships/image" Target="../media/image36.jpeg"/><Relationship Id="rId10" Type="http://schemas.openxmlformats.org/officeDocument/2006/relationships/image" Target="../media/image23.jpeg"/><Relationship Id="rId11" Type="http://schemas.microsoft.com/office/2007/relationships/hdphoto" Target="../media/hdphoto20.wdp"/><Relationship Id="rId12" Type="http://schemas.openxmlformats.org/officeDocument/2006/relationships/image" Target="../media/image24.jpeg"/><Relationship Id="rId13" Type="http://schemas.microsoft.com/office/2007/relationships/hdphoto" Target="../media/hdphoto21.wdp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jpeg"/><Relationship Id="rId17" Type="http://schemas.openxmlformats.org/officeDocument/2006/relationships/image" Target="../media/image28.jpeg"/><Relationship Id="rId18" Type="http://schemas.openxmlformats.org/officeDocument/2006/relationships/image" Target="../media/image29.jpeg"/><Relationship Id="rId1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16.wdp"/><Relationship Id="rId4" Type="http://schemas.openxmlformats.org/officeDocument/2006/relationships/image" Target="../media/image20.jpeg"/><Relationship Id="rId5" Type="http://schemas.microsoft.com/office/2007/relationships/hdphoto" Target="../media/hdphoto17.wdp"/><Relationship Id="rId6" Type="http://schemas.openxmlformats.org/officeDocument/2006/relationships/image" Target="../media/image21.jpeg"/><Relationship Id="rId7" Type="http://schemas.microsoft.com/office/2007/relationships/hdphoto" Target="../media/hdphoto18.wdp"/><Relationship Id="rId8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52.jpeg"/><Relationship Id="rId21" Type="http://schemas.microsoft.com/office/2007/relationships/hdphoto" Target="../media/hdphoto199.wdp"/><Relationship Id="rId22" Type="http://schemas.openxmlformats.org/officeDocument/2006/relationships/image" Target="../media/image353.jpeg"/><Relationship Id="rId23" Type="http://schemas.microsoft.com/office/2007/relationships/hdphoto" Target="../media/hdphoto200.wdp"/><Relationship Id="rId24" Type="http://schemas.openxmlformats.org/officeDocument/2006/relationships/image" Target="../media/image354.jpeg"/><Relationship Id="rId25" Type="http://schemas.microsoft.com/office/2007/relationships/hdphoto" Target="../media/hdphoto201.wdp"/><Relationship Id="rId26" Type="http://schemas.openxmlformats.org/officeDocument/2006/relationships/image" Target="../media/image355.jpeg"/><Relationship Id="rId27" Type="http://schemas.microsoft.com/office/2007/relationships/hdphoto" Target="../media/hdphoto202.wdp"/><Relationship Id="rId28" Type="http://schemas.openxmlformats.org/officeDocument/2006/relationships/image" Target="../media/image356.jpeg"/><Relationship Id="rId29" Type="http://schemas.microsoft.com/office/2007/relationships/hdphoto" Target="../media/hdphoto20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3.jpeg"/><Relationship Id="rId3" Type="http://schemas.microsoft.com/office/2007/relationships/hdphoto" Target="../media/hdphoto190.wdp"/><Relationship Id="rId4" Type="http://schemas.openxmlformats.org/officeDocument/2006/relationships/image" Target="../media/image344.jpeg"/><Relationship Id="rId5" Type="http://schemas.microsoft.com/office/2007/relationships/hdphoto" Target="../media/hdphoto191.wdp"/><Relationship Id="rId30" Type="http://schemas.openxmlformats.org/officeDocument/2006/relationships/image" Target="../media/image357.jpeg"/><Relationship Id="rId31" Type="http://schemas.microsoft.com/office/2007/relationships/hdphoto" Target="../media/hdphoto204.wdp"/><Relationship Id="rId32" Type="http://schemas.openxmlformats.org/officeDocument/2006/relationships/image" Target="../media/image358.jpeg"/><Relationship Id="rId9" Type="http://schemas.microsoft.com/office/2007/relationships/hdphoto" Target="../media/hdphoto193.wdp"/><Relationship Id="rId6" Type="http://schemas.openxmlformats.org/officeDocument/2006/relationships/image" Target="../media/image345.jpeg"/><Relationship Id="rId7" Type="http://schemas.microsoft.com/office/2007/relationships/hdphoto" Target="../media/hdphoto192.wdp"/><Relationship Id="rId8" Type="http://schemas.openxmlformats.org/officeDocument/2006/relationships/image" Target="../media/image346.jpeg"/><Relationship Id="rId33" Type="http://schemas.microsoft.com/office/2007/relationships/hdphoto" Target="../media/hdphoto205.wdp"/><Relationship Id="rId34" Type="http://schemas.openxmlformats.org/officeDocument/2006/relationships/image" Target="../media/image359.jpeg"/><Relationship Id="rId35" Type="http://schemas.microsoft.com/office/2007/relationships/hdphoto" Target="../media/hdphoto206.wdp"/><Relationship Id="rId36" Type="http://schemas.openxmlformats.org/officeDocument/2006/relationships/image" Target="../media/image360.jpeg"/><Relationship Id="rId10" Type="http://schemas.openxmlformats.org/officeDocument/2006/relationships/image" Target="../media/image347.jpeg"/><Relationship Id="rId11" Type="http://schemas.microsoft.com/office/2007/relationships/hdphoto" Target="../media/hdphoto194.wdp"/><Relationship Id="rId12" Type="http://schemas.openxmlformats.org/officeDocument/2006/relationships/image" Target="../media/image348.jpeg"/><Relationship Id="rId13" Type="http://schemas.microsoft.com/office/2007/relationships/hdphoto" Target="../media/hdphoto195.wdp"/><Relationship Id="rId14" Type="http://schemas.openxmlformats.org/officeDocument/2006/relationships/image" Target="../media/image349.jpeg"/><Relationship Id="rId15" Type="http://schemas.microsoft.com/office/2007/relationships/hdphoto" Target="../media/hdphoto196.wdp"/><Relationship Id="rId16" Type="http://schemas.openxmlformats.org/officeDocument/2006/relationships/image" Target="../media/image350.jpeg"/><Relationship Id="rId17" Type="http://schemas.microsoft.com/office/2007/relationships/hdphoto" Target="../media/hdphoto197.wdp"/><Relationship Id="rId18" Type="http://schemas.openxmlformats.org/officeDocument/2006/relationships/image" Target="../media/image351.jpeg"/><Relationship Id="rId19" Type="http://schemas.microsoft.com/office/2007/relationships/hdphoto" Target="../media/hdphoto198.wdp"/><Relationship Id="rId37" Type="http://schemas.microsoft.com/office/2007/relationships/hdphoto" Target="../media/hdphoto207.wdp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5.jpeg"/><Relationship Id="rId20" Type="http://schemas.microsoft.com/office/2007/relationships/hdphoto" Target="../media/hdphoto212.wdp"/><Relationship Id="rId21" Type="http://schemas.openxmlformats.org/officeDocument/2006/relationships/image" Target="../media/image375.jpeg"/><Relationship Id="rId22" Type="http://schemas.microsoft.com/office/2007/relationships/hdphoto" Target="../media/hdphoto213.wdp"/><Relationship Id="rId23" Type="http://schemas.openxmlformats.org/officeDocument/2006/relationships/image" Target="../media/image376.jpeg"/><Relationship Id="rId24" Type="http://schemas.openxmlformats.org/officeDocument/2006/relationships/image" Target="../media/image377.jpeg"/><Relationship Id="rId25" Type="http://schemas.openxmlformats.org/officeDocument/2006/relationships/image" Target="../media/image378.jpeg"/><Relationship Id="rId10" Type="http://schemas.openxmlformats.org/officeDocument/2006/relationships/image" Target="../media/image366.jpeg"/><Relationship Id="rId11" Type="http://schemas.openxmlformats.org/officeDocument/2006/relationships/image" Target="../media/image367.jpeg"/><Relationship Id="rId12" Type="http://schemas.openxmlformats.org/officeDocument/2006/relationships/image" Target="../media/image368.jpeg"/><Relationship Id="rId13" Type="http://schemas.openxmlformats.org/officeDocument/2006/relationships/image" Target="../media/image369.jpeg"/><Relationship Id="rId14" Type="http://schemas.openxmlformats.org/officeDocument/2006/relationships/image" Target="../media/image370.jpeg"/><Relationship Id="rId15" Type="http://schemas.openxmlformats.org/officeDocument/2006/relationships/image" Target="../media/image371.jpeg"/><Relationship Id="rId16" Type="http://schemas.openxmlformats.org/officeDocument/2006/relationships/image" Target="../media/image372.jpeg"/><Relationship Id="rId17" Type="http://schemas.openxmlformats.org/officeDocument/2006/relationships/image" Target="../media/image373.jpeg"/><Relationship Id="rId18" Type="http://schemas.microsoft.com/office/2007/relationships/hdphoto" Target="../media/hdphoto211.wdp"/><Relationship Id="rId19" Type="http://schemas.openxmlformats.org/officeDocument/2006/relationships/image" Target="../media/image3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1.jpeg"/><Relationship Id="rId3" Type="http://schemas.microsoft.com/office/2007/relationships/hdphoto" Target="../media/hdphoto208.wdp"/><Relationship Id="rId4" Type="http://schemas.openxmlformats.org/officeDocument/2006/relationships/image" Target="../media/image362.jpeg"/><Relationship Id="rId5" Type="http://schemas.microsoft.com/office/2007/relationships/hdphoto" Target="../media/hdphoto209.wdp"/><Relationship Id="rId6" Type="http://schemas.openxmlformats.org/officeDocument/2006/relationships/image" Target="../media/image363.jpeg"/><Relationship Id="rId7" Type="http://schemas.microsoft.com/office/2007/relationships/hdphoto" Target="../media/hdphoto210.wdp"/><Relationship Id="rId8" Type="http://schemas.openxmlformats.org/officeDocument/2006/relationships/image" Target="../media/image3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4" Type="http://schemas.openxmlformats.org/officeDocument/2006/relationships/image" Target="../media/image381.jpeg"/><Relationship Id="rId5" Type="http://schemas.openxmlformats.org/officeDocument/2006/relationships/image" Target="../media/image382.jpeg"/><Relationship Id="rId6" Type="http://schemas.openxmlformats.org/officeDocument/2006/relationships/image" Target="../media/image383.jpeg"/><Relationship Id="rId7" Type="http://schemas.openxmlformats.org/officeDocument/2006/relationships/image" Target="../media/image3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9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jpeg"/><Relationship Id="rId12" Type="http://schemas.openxmlformats.org/officeDocument/2006/relationships/image" Target="../media/image47.jpeg"/><Relationship Id="rId13" Type="http://schemas.openxmlformats.org/officeDocument/2006/relationships/image" Target="../media/image48.jpeg"/><Relationship Id="rId14" Type="http://schemas.openxmlformats.org/officeDocument/2006/relationships/image" Target="../media/image49.jpeg"/><Relationship Id="rId15" Type="http://schemas.openxmlformats.org/officeDocument/2006/relationships/image" Target="../media/image50.jpeg"/><Relationship Id="rId16" Type="http://schemas.openxmlformats.org/officeDocument/2006/relationships/image" Target="../media/image51.jpeg"/><Relationship Id="rId17" Type="http://schemas.openxmlformats.org/officeDocument/2006/relationships/image" Target="../media/image52.jpeg"/><Relationship Id="rId18" Type="http://schemas.openxmlformats.org/officeDocument/2006/relationships/image" Target="../media/image53.jpeg"/><Relationship Id="rId19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hdphoto25.wdp"/><Relationship Id="rId20" Type="http://schemas.openxmlformats.org/officeDocument/2006/relationships/image" Target="../media/image64.jpeg"/><Relationship Id="rId21" Type="http://schemas.openxmlformats.org/officeDocument/2006/relationships/image" Target="../media/image65.jpeg"/><Relationship Id="rId22" Type="http://schemas.openxmlformats.org/officeDocument/2006/relationships/image" Target="../media/image66.jpeg"/><Relationship Id="rId23" Type="http://schemas.openxmlformats.org/officeDocument/2006/relationships/image" Target="../media/image67.jpeg"/><Relationship Id="rId24" Type="http://schemas.openxmlformats.org/officeDocument/2006/relationships/image" Target="../media/image68.jpeg"/><Relationship Id="rId25" Type="http://schemas.openxmlformats.org/officeDocument/2006/relationships/image" Target="../media/image69.jpeg"/><Relationship Id="rId26" Type="http://schemas.openxmlformats.org/officeDocument/2006/relationships/image" Target="../media/image70.jpeg"/><Relationship Id="rId27" Type="http://schemas.microsoft.com/office/2007/relationships/hdphoto" Target="../media/hdphoto31.wdp"/><Relationship Id="rId28" Type="http://schemas.openxmlformats.org/officeDocument/2006/relationships/image" Target="../media/image71.jpeg"/><Relationship Id="rId29" Type="http://schemas.openxmlformats.org/officeDocument/2006/relationships/image" Target="../media/image72.jpeg"/><Relationship Id="rId10" Type="http://schemas.openxmlformats.org/officeDocument/2006/relationships/image" Target="../media/image59.jpeg"/><Relationship Id="rId11" Type="http://schemas.microsoft.com/office/2007/relationships/hdphoto" Target="../media/hdphoto26.wdp"/><Relationship Id="rId12" Type="http://schemas.openxmlformats.org/officeDocument/2006/relationships/image" Target="../media/image60.jpeg"/><Relationship Id="rId13" Type="http://schemas.microsoft.com/office/2007/relationships/hdphoto" Target="../media/hdphoto27.wdp"/><Relationship Id="rId14" Type="http://schemas.openxmlformats.org/officeDocument/2006/relationships/image" Target="../media/image61.jpeg"/><Relationship Id="rId15" Type="http://schemas.microsoft.com/office/2007/relationships/hdphoto" Target="../media/hdphoto28.wdp"/><Relationship Id="rId16" Type="http://schemas.openxmlformats.org/officeDocument/2006/relationships/image" Target="../media/image62.jpeg"/><Relationship Id="rId17" Type="http://schemas.microsoft.com/office/2007/relationships/hdphoto" Target="../media/hdphoto29.wdp"/><Relationship Id="rId18" Type="http://schemas.openxmlformats.org/officeDocument/2006/relationships/image" Target="../media/image63.jpeg"/><Relationship Id="rId19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microsoft.com/office/2007/relationships/hdphoto" Target="../media/hdphoto22.wdp"/><Relationship Id="rId4" Type="http://schemas.openxmlformats.org/officeDocument/2006/relationships/image" Target="../media/image56.jpeg"/><Relationship Id="rId5" Type="http://schemas.microsoft.com/office/2007/relationships/hdphoto" Target="../media/hdphoto23.wdp"/><Relationship Id="rId6" Type="http://schemas.openxmlformats.org/officeDocument/2006/relationships/image" Target="../media/image57.jpeg"/><Relationship Id="rId7" Type="http://schemas.microsoft.com/office/2007/relationships/hdphoto" Target="../media/hdphoto24.wdp"/><Relationship Id="rId8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2.jpeg"/><Relationship Id="rId21" Type="http://schemas.microsoft.com/office/2007/relationships/hdphoto" Target="../media/hdphoto41.wdp"/><Relationship Id="rId22" Type="http://schemas.openxmlformats.org/officeDocument/2006/relationships/image" Target="../media/image83.jpeg"/><Relationship Id="rId23" Type="http://schemas.microsoft.com/office/2007/relationships/hdphoto" Target="../media/hdphoto42.wdp"/><Relationship Id="rId24" Type="http://schemas.openxmlformats.org/officeDocument/2006/relationships/image" Target="../media/image84.jpeg"/><Relationship Id="rId25" Type="http://schemas.microsoft.com/office/2007/relationships/hdphoto" Target="../media/hdphoto43.wdp"/><Relationship Id="rId26" Type="http://schemas.openxmlformats.org/officeDocument/2006/relationships/image" Target="../media/image85.jpeg"/><Relationship Id="rId27" Type="http://schemas.openxmlformats.org/officeDocument/2006/relationships/image" Target="../media/image86.jpeg"/><Relationship Id="rId28" Type="http://schemas.openxmlformats.org/officeDocument/2006/relationships/image" Target="../media/image87.jpeg"/><Relationship Id="rId29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microsoft.com/office/2007/relationships/hdphoto" Target="../media/hdphoto32.wdp"/><Relationship Id="rId4" Type="http://schemas.openxmlformats.org/officeDocument/2006/relationships/image" Target="../media/image74.jpeg"/><Relationship Id="rId5" Type="http://schemas.microsoft.com/office/2007/relationships/hdphoto" Target="../media/hdphoto33.wdp"/><Relationship Id="rId30" Type="http://schemas.microsoft.com/office/2007/relationships/hdphoto" Target="../media/hdphoto44.wdp"/><Relationship Id="rId31" Type="http://schemas.openxmlformats.org/officeDocument/2006/relationships/image" Target="../media/image89.jpeg"/><Relationship Id="rId32" Type="http://schemas.openxmlformats.org/officeDocument/2006/relationships/image" Target="../media/image90.jpeg"/><Relationship Id="rId9" Type="http://schemas.microsoft.com/office/2007/relationships/hdphoto" Target="../media/hdphoto35.wdp"/><Relationship Id="rId6" Type="http://schemas.openxmlformats.org/officeDocument/2006/relationships/image" Target="../media/image75.jpeg"/><Relationship Id="rId7" Type="http://schemas.microsoft.com/office/2007/relationships/hdphoto" Target="../media/hdphoto34.wdp"/><Relationship Id="rId8" Type="http://schemas.openxmlformats.org/officeDocument/2006/relationships/image" Target="../media/image76.jpeg"/><Relationship Id="rId33" Type="http://schemas.microsoft.com/office/2007/relationships/hdphoto" Target="../media/hdphoto45.wdp"/><Relationship Id="rId10" Type="http://schemas.openxmlformats.org/officeDocument/2006/relationships/image" Target="../media/image77.jpeg"/><Relationship Id="rId11" Type="http://schemas.microsoft.com/office/2007/relationships/hdphoto" Target="../media/hdphoto36.wdp"/><Relationship Id="rId12" Type="http://schemas.openxmlformats.org/officeDocument/2006/relationships/image" Target="../media/image78.jpeg"/><Relationship Id="rId13" Type="http://schemas.microsoft.com/office/2007/relationships/hdphoto" Target="../media/hdphoto37.wdp"/><Relationship Id="rId14" Type="http://schemas.openxmlformats.org/officeDocument/2006/relationships/image" Target="../media/image79.jpeg"/><Relationship Id="rId15" Type="http://schemas.microsoft.com/office/2007/relationships/hdphoto" Target="../media/hdphoto38.wdp"/><Relationship Id="rId16" Type="http://schemas.openxmlformats.org/officeDocument/2006/relationships/image" Target="../media/image80.jpeg"/><Relationship Id="rId17" Type="http://schemas.microsoft.com/office/2007/relationships/hdphoto" Target="../media/hdphoto39.wdp"/><Relationship Id="rId18" Type="http://schemas.openxmlformats.org/officeDocument/2006/relationships/image" Target="../media/image81.jpeg"/><Relationship Id="rId19" Type="http://schemas.microsoft.com/office/2007/relationships/hdphoto" Target="../media/hdphoto40.wdp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0.jpeg"/><Relationship Id="rId21" Type="http://schemas.microsoft.com/office/2007/relationships/hdphoto" Target="../media/hdphoto55.wdp"/><Relationship Id="rId22" Type="http://schemas.openxmlformats.org/officeDocument/2006/relationships/image" Target="../media/image101.jpeg"/><Relationship Id="rId23" Type="http://schemas.microsoft.com/office/2007/relationships/hdphoto" Target="../media/hdphoto56.wdp"/><Relationship Id="rId24" Type="http://schemas.openxmlformats.org/officeDocument/2006/relationships/image" Target="../media/image102.jpeg"/><Relationship Id="rId25" Type="http://schemas.microsoft.com/office/2007/relationships/hdphoto" Target="../media/hdphoto57.wdp"/><Relationship Id="rId26" Type="http://schemas.openxmlformats.org/officeDocument/2006/relationships/image" Target="../media/image103.jpeg"/><Relationship Id="rId27" Type="http://schemas.openxmlformats.org/officeDocument/2006/relationships/image" Target="../media/image104.jpeg"/><Relationship Id="rId28" Type="http://schemas.openxmlformats.org/officeDocument/2006/relationships/image" Target="../media/image105.jpeg"/><Relationship Id="rId29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Relationship Id="rId3" Type="http://schemas.microsoft.com/office/2007/relationships/hdphoto" Target="../media/hdphoto46.wdp"/><Relationship Id="rId4" Type="http://schemas.openxmlformats.org/officeDocument/2006/relationships/image" Target="../media/image92.jpeg"/><Relationship Id="rId5" Type="http://schemas.microsoft.com/office/2007/relationships/hdphoto" Target="../media/hdphoto47.wdp"/><Relationship Id="rId30" Type="http://schemas.microsoft.com/office/2007/relationships/hdphoto" Target="../media/hdphoto58.wdp"/><Relationship Id="rId31" Type="http://schemas.openxmlformats.org/officeDocument/2006/relationships/image" Target="../media/image107.jpeg"/><Relationship Id="rId32" Type="http://schemas.openxmlformats.org/officeDocument/2006/relationships/image" Target="../media/image108.jpeg"/><Relationship Id="rId9" Type="http://schemas.microsoft.com/office/2007/relationships/hdphoto" Target="../media/hdphoto49.wdp"/><Relationship Id="rId6" Type="http://schemas.openxmlformats.org/officeDocument/2006/relationships/image" Target="../media/image93.jpeg"/><Relationship Id="rId7" Type="http://schemas.microsoft.com/office/2007/relationships/hdphoto" Target="../media/hdphoto48.wdp"/><Relationship Id="rId8" Type="http://schemas.openxmlformats.org/officeDocument/2006/relationships/image" Target="../media/image94.jpeg"/><Relationship Id="rId33" Type="http://schemas.microsoft.com/office/2007/relationships/hdphoto" Target="../media/hdphoto59.wdp"/><Relationship Id="rId10" Type="http://schemas.openxmlformats.org/officeDocument/2006/relationships/image" Target="../media/image95.jpeg"/><Relationship Id="rId11" Type="http://schemas.microsoft.com/office/2007/relationships/hdphoto" Target="../media/hdphoto50.wdp"/><Relationship Id="rId12" Type="http://schemas.openxmlformats.org/officeDocument/2006/relationships/image" Target="../media/image96.jpeg"/><Relationship Id="rId13" Type="http://schemas.microsoft.com/office/2007/relationships/hdphoto" Target="../media/hdphoto51.wdp"/><Relationship Id="rId14" Type="http://schemas.openxmlformats.org/officeDocument/2006/relationships/image" Target="../media/image97.jpeg"/><Relationship Id="rId15" Type="http://schemas.microsoft.com/office/2007/relationships/hdphoto" Target="../media/hdphoto52.wdp"/><Relationship Id="rId16" Type="http://schemas.openxmlformats.org/officeDocument/2006/relationships/image" Target="../media/image98.jpeg"/><Relationship Id="rId17" Type="http://schemas.microsoft.com/office/2007/relationships/hdphoto" Target="../media/hdphoto53.wdp"/><Relationship Id="rId18" Type="http://schemas.openxmlformats.org/officeDocument/2006/relationships/image" Target="../media/image99.jpeg"/><Relationship Id="rId19" Type="http://schemas.microsoft.com/office/2007/relationships/hdphoto" Target="../media/hdphoto54.wdp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hdphoto63.wdp"/><Relationship Id="rId20" Type="http://schemas.openxmlformats.org/officeDocument/2006/relationships/image" Target="../media/image120.jpeg"/><Relationship Id="rId21" Type="http://schemas.openxmlformats.org/officeDocument/2006/relationships/image" Target="../media/image121.jpeg"/><Relationship Id="rId22" Type="http://schemas.microsoft.com/office/2007/relationships/hdphoto" Target="../media/hdphoto67.wdp"/><Relationship Id="rId23" Type="http://schemas.openxmlformats.org/officeDocument/2006/relationships/image" Target="../media/image122.jpeg"/><Relationship Id="rId24" Type="http://schemas.openxmlformats.org/officeDocument/2006/relationships/image" Target="../media/image123.jpeg"/><Relationship Id="rId25" Type="http://schemas.microsoft.com/office/2007/relationships/hdphoto" Target="../media/hdphoto68.wdp"/><Relationship Id="rId26" Type="http://schemas.openxmlformats.org/officeDocument/2006/relationships/image" Target="../media/image124.jpeg"/><Relationship Id="rId27" Type="http://schemas.microsoft.com/office/2007/relationships/hdphoto" Target="../media/hdphoto69.wdp"/><Relationship Id="rId28" Type="http://schemas.openxmlformats.org/officeDocument/2006/relationships/image" Target="../media/image125.jpeg"/><Relationship Id="rId29" Type="http://schemas.openxmlformats.org/officeDocument/2006/relationships/image" Target="../media/image126.jpeg"/><Relationship Id="rId10" Type="http://schemas.openxmlformats.org/officeDocument/2006/relationships/image" Target="../media/image113.jpeg"/><Relationship Id="rId11" Type="http://schemas.microsoft.com/office/2007/relationships/hdphoto" Target="../media/hdphoto64.wdp"/><Relationship Id="rId12" Type="http://schemas.openxmlformats.org/officeDocument/2006/relationships/image" Target="../media/image114.jpeg"/><Relationship Id="rId13" Type="http://schemas.microsoft.com/office/2007/relationships/hdphoto" Target="../media/hdphoto65.wdp"/><Relationship Id="rId14" Type="http://schemas.openxmlformats.org/officeDocument/2006/relationships/image" Target="../media/image115.jpeg"/><Relationship Id="rId15" Type="http://schemas.openxmlformats.org/officeDocument/2006/relationships/image" Target="../media/image116.jpeg"/><Relationship Id="rId16" Type="http://schemas.openxmlformats.org/officeDocument/2006/relationships/image" Target="../media/image117.jpeg"/><Relationship Id="rId17" Type="http://schemas.openxmlformats.org/officeDocument/2006/relationships/image" Target="../media/image118.jpeg"/><Relationship Id="rId18" Type="http://schemas.openxmlformats.org/officeDocument/2006/relationships/image" Target="../media/image119.jpeg"/><Relationship Id="rId19" Type="http://schemas.microsoft.com/office/2007/relationships/hdphoto" Target="../media/hdphoto6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microsoft.com/office/2007/relationships/hdphoto" Target="../media/hdphoto60.wdp"/><Relationship Id="rId4" Type="http://schemas.openxmlformats.org/officeDocument/2006/relationships/image" Target="../media/image110.jpeg"/><Relationship Id="rId5" Type="http://schemas.microsoft.com/office/2007/relationships/hdphoto" Target="../media/hdphoto61.wdp"/><Relationship Id="rId6" Type="http://schemas.openxmlformats.org/officeDocument/2006/relationships/image" Target="../media/image111.jpeg"/><Relationship Id="rId7" Type="http://schemas.microsoft.com/office/2007/relationships/hdphoto" Target="../media/hdphoto62.wdp"/><Relationship Id="rId8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hdphoto73.wdp"/><Relationship Id="rId20" Type="http://schemas.openxmlformats.org/officeDocument/2006/relationships/image" Target="../media/image139.jpeg"/><Relationship Id="rId21" Type="http://schemas.microsoft.com/office/2007/relationships/hdphoto" Target="../media/hdphoto76.wdp"/><Relationship Id="rId22" Type="http://schemas.openxmlformats.org/officeDocument/2006/relationships/image" Target="../media/image140.jpeg"/><Relationship Id="rId23" Type="http://schemas.openxmlformats.org/officeDocument/2006/relationships/image" Target="../media/image141.jpeg"/><Relationship Id="rId24" Type="http://schemas.microsoft.com/office/2007/relationships/hdphoto" Target="../media/hdphoto77.wdp"/><Relationship Id="rId25" Type="http://schemas.openxmlformats.org/officeDocument/2006/relationships/image" Target="../media/image142.jpeg"/><Relationship Id="rId26" Type="http://schemas.microsoft.com/office/2007/relationships/hdphoto" Target="../media/hdphoto78.wdp"/><Relationship Id="rId27" Type="http://schemas.openxmlformats.org/officeDocument/2006/relationships/image" Target="../media/image143.jpeg"/><Relationship Id="rId28" Type="http://schemas.openxmlformats.org/officeDocument/2006/relationships/image" Target="../media/image144.jpeg"/><Relationship Id="rId10" Type="http://schemas.openxmlformats.org/officeDocument/2006/relationships/image" Target="../media/image131.jpeg"/><Relationship Id="rId11" Type="http://schemas.microsoft.com/office/2007/relationships/hdphoto" Target="../media/hdphoto74.wdp"/><Relationship Id="rId12" Type="http://schemas.openxmlformats.org/officeDocument/2006/relationships/image" Target="../media/image132.jpeg"/><Relationship Id="rId13" Type="http://schemas.microsoft.com/office/2007/relationships/hdphoto" Target="../media/hdphoto75.wdp"/><Relationship Id="rId14" Type="http://schemas.openxmlformats.org/officeDocument/2006/relationships/image" Target="../media/image133.jpeg"/><Relationship Id="rId15" Type="http://schemas.openxmlformats.org/officeDocument/2006/relationships/image" Target="../media/image134.jpeg"/><Relationship Id="rId16" Type="http://schemas.openxmlformats.org/officeDocument/2006/relationships/image" Target="../media/image135.jpeg"/><Relationship Id="rId17" Type="http://schemas.openxmlformats.org/officeDocument/2006/relationships/image" Target="../media/image136.jpeg"/><Relationship Id="rId18" Type="http://schemas.openxmlformats.org/officeDocument/2006/relationships/image" Target="../media/image137.jpeg"/><Relationship Id="rId19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Relationship Id="rId3" Type="http://schemas.microsoft.com/office/2007/relationships/hdphoto" Target="../media/hdphoto70.wdp"/><Relationship Id="rId4" Type="http://schemas.openxmlformats.org/officeDocument/2006/relationships/image" Target="../media/image128.jpeg"/><Relationship Id="rId5" Type="http://schemas.microsoft.com/office/2007/relationships/hdphoto" Target="../media/hdphoto71.wdp"/><Relationship Id="rId6" Type="http://schemas.openxmlformats.org/officeDocument/2006/relationships/image" Target="../media/image129.jpeg"/><Relationship Id="rId7" Type="http://schemas.microsoft.com/office/2007/relationships/hdphoto" Target="../media/hdphoto72.wdp"/><Relationship Id="rId8" Type="http://schemas.openxmlformats.org/officeDocument/2006/relationships/image" Target="../media/image130.jpeg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4.jpeg"/><Relationship Id="rId21" Type="http://schemas.microsoft.com/office/2007/relationships/hdphoto" Target="../media/hdphoto88.wdp"/><Relationship Id="rId22" Type="http://schemas.openxmlformats.org/officeDocument/2006/relationships/image" Target="../media/image155.jpeg"/><Relationship Id="rId23" Type="http://schemas.microsoft.com/office/2007/relationships/hdphoto" Target="../media/hdphoto89.wdp"/><Relationship Id="rId24" Type="http://schemas.openxmlformats.org/officeDocument/2006/relationships/image" Target="../media/image156.jpeg"/><Relationship Id="rId25" Type="http://schemas.microsoft.com/office/2007/relationships/hdphoto" Target="../media/hdphoto90.wdp"/><Relationship Id="rId26" Type="http://schemas.openxmlformats.org/officeDocument/2006/relationships/image" Target="../media/image157.jpeg"/><Relationship Id="rId27" Type="http://schemas.microsoft.com/office/2007/relationships/hdphoto" Target="../media/hdphoto91.wdp"/><Relationship Id="rId28" Type="http://schemas.openxmlformats.org/officeDocument/2006/relationships/image" Target="../media/image158.jpeg"/><Relationship Id="rId29" Type="http://schemas.microsoft.com/office/2007/relationships/hdphoto" Target="../media/hdphoto9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Relationship Id="rId3" Type="http://schemas.microsoft.com/office/2007/relationships/hdphoto" Target="../media/hdphoto79.wdp"/><Relationship Id="rId4" Type="http://schemas.openxmlformats.org/officeDocument/2006/relationships/image" Target="../media/image146.jpeg"/><Relationship Id="rId5" Type="http://schemas.microsoft.com/office/2007/relationships/hdphoto" Target="../media/hdphoto80.wdp"/><Relationship Id="rId30" Type="http://schemas.openxmlformats.org/officeDocument/2006/relationships/image" Target="../media/image159.jpeg"/><Relationship Id="rId31" Type="http://schemas.microsoft.com/office/2007/relationships/hdphoto" Target="../media/hdphoto93.wdp"/><Relationship Id="rId32" Type="http://schemas.openxmlformats.org/officeDocument/2006/relationships/image" Target="../media/image160.jpeg"/><Relationship Id="rId9" Type="http://schemas.microsoft.com/office/2007/relationships/hdphoto" Target="../media/hdphoto82.wdp"/><Relationship Id="rId6" Type="http://schemas.openxmlformats.org/officeDocument/2006/relationships/image" Target="../media/image147.jpeg"/><Relationship Id="rId7" Type="http://schemas.microsoft.com/office/2007/relationships/hdphoto" Target="../media/hdphoto81.wdp"/><Relationship Id="rId8" Type="http://schemas.openxmlformats.org/officeDocument/2006/relationships/image" Target="../media/image148.jpeg"/><Relationship Id="rId33" Type="http://schemas.openxmlformats.org/officeDocument/2006/relationships/image" Target="../media/image161.jpeg"/><Relationship Id="rId34" Type="http://schemas.openxmlformats.org/officeDocument/2006/relationships/image" Target="../media/image162.jpeg"/><Relationship Id="rId10" Type="http://schemas.openxmlformats.org/officeDocument/2006/relationships/image" Target="../media/image149.jpeg"/><Relationship Id="rId11" Type="http://schemas.microsoft.com/office/2007/relationships/hdphoto" Target="../media/hdphoto83.wdp"/><Relationship Id="rId12" Type="http://schemas.openxmlformats.org/officeDocument/2006/relationships/image" Target="../media/image150.jpeg"/><Relationship Id="rId13" Type="http://schemas.microsoft.com/office/2007/relationships/hdphoto" Target="../media/hdphoto84.wdp"/><Relationship Id="rId14" Type="http://schemas.openxmlformats.org/officeDocument/2006/relationships/image" Target="../media/image151.jpeg"/><Relationship Id="rId15" Type="http://schemas.microsoft.com/office/2007/relationships/hdphoto" Target="../media/hdphoto85.wdp"/><Relationship Id="rId16" Type="http://schemas.openxmlformats.org/officeDocument/2006/relationships/image" Target="../media/image152.jpeg"/><Relationship Id="rId17" Type="http://schemas.microsoft.com/office/2007/relationships/hdphoto" Target="../media/hdphoto86.wdp"/><Relationship Id="rId18" Type="http://schemas.openxmlformats.org/officeDocument/2006/relationships/image" Target="../media/image153.jpeg"/><Relationship Id="rId19" Type="http://schemas.microsoft.com/office/2007/relationships/hdphoto" Target="../media/hdphoto8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895646"/>
            <a:ext cx="88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SC5314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2238556"/>
            <a:ext cx="79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SN250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64430" y="369747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430" y="517356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5933" y="652536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05933" y="795247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pic>
        <p:nvPicPr>
          <p:cNvPr id="15" name="Picture 14" descr="1ar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1br1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673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1cr1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1ar2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19" name="Picture 18" descr="1br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1cr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204842"/>
            <a:ext cx="1828800" cy="1376994"/>
          </a:xfrm>
          <a:prstGeom prst="rect">
            <a:avLst/>
          </a:prstGeom>
        </p:spPr>
      </p:pic>
      <p:pic>
        <p:nvPicPr>
          <p:cNvPr id="21" name="Picture 20" descr="1ar3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2" name="Picture 21" descr="1br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673" y="4622319"/>
            <a:ext cx="1828800" cy="1376994"/>
          </a:xfrm>
          <a:prstGeom prst="rect">
            <a:avLst/>
          </a:prstGeom>
        </p:spPr>
      </p:pic>
      <p:pic>
        <p:nvPicPr>
          <p:cNvPr id="23" name="Picture 22" descr="1cr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2319"/>
            <a:ext cx="1828800" cy="1376994"/>
          </a:xfrm>
          <a:prstGeom prst="rect">
            <a:avLst/>
          </a:prstGeom>
        </p:spPr>
      </p:pic>
      <p:pic>
        <p:nvPicPr>
          <p:cNvPr id="24" name="Picture 23" descr="1ar4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5" name="Picture 24" descr="1br4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46342"/>
            <a:ext cx="1828800" cy="1376994"/>
          </a:xfrm>
          <a:prstGeom prst="rect">
            <a:avLst/>
          </a:prstGeom>
        </p:spPr>
      </p:pic>
      <p:pic>
        <p:nvPicPr>
          <p:cNvPr id="27" name="Picture 26" descr="1cr4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8030"/>
            <a:ext cx="1828800" cy="1376994"/>
          </a:xfrm>
          <a:prstGeom prst="rect">
            <a:avLst/>
          </a:prstGeom>
        </p:spPr>
      </p:pic>
      <p:pic>
        <p:nvPicPr>
          <p:cNvPr id="33" name="Picture 32" descr="1ar5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4" name="Picture 33" descr="1br5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35" name="Picture 34" descr="1cr5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480874"/>
            <a:ext cx="1828800" cy="1376994"/>
          </a:xfrm>
          <a:prstGeom prst="rect">
            <a:avLst/>
          </a:prstGeom>
        </p:spPr>
      </p:pic>
      <p:pic>
        <p:nvPicPr>
          <p:cNvPr id="36" name="Picture 35" descr="2arpmi2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7" name="Picture 36" descr="2brpmi2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38" name="Picture 37" descr="2crpmi2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1770747"/>
            <a:ext cx="1828800" cy="137699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34267" y="6859"/>
            <a:ext cx="117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RPMI solid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3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544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593</a:t>
            </a:r>
            <a:endParaRPr lang="en-US" dirty="0"/>
          </a:p>
        </p:txBody>
      </p:sp>
      <p:pic>
        <p:nvPicPr>
          <p:cNvPr id="15" name="Picture 14" descr="2ar1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2br1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2cr12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2ar13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2br13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26" name="Picture 25" descr="2cr1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7" name="Picture 26" descr="2ar14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8" name="Picture 27" descr="2br14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29" name="Picture 28" descr="2cr14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0" name="Picture 29" descr="2ar1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2br15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674" y="6047454"/>
            <a:ext cx="1828800" cy="1376994"/>
          </a:xfrm>
          <a:prstGeom prst="rect">
            <a:avLst/>
          </a:prstGeom>
        </p:spPr>
      </p:pic>
      <p:pic>
        <p:nvPicPr>
          <p:cNvPr id="32" name="Picture 31" descr="2cr15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3" name="Picture 32" descr="2ar16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4" name="Picture 33" descr="2br16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674" y="7480874"/>
            <a:ext cx="1828800" cy="1376994"/>
          </a:xfrm>
          <a:prstGeom prst="rect">
            <a:avLst/>
          </a:prstGeom>
        </p:spPr>
      </p:pic>
      <p:pic>
        <p:nvPicPr>
          <p:cNvPr id="35" name="Picture 34" descr="2cr16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6" name="Picture 35" descr="1fr6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7" name="Picture 36" descr="2fr6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38" name="Picture 37" descr="1ar11.jp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665</a:t>
            </a:r>
            <a:endParaRPr lang="en-US" dirty="0"/>
          </a:p>
        </p:txBody>
      </p:sp>
      <p:pic>
        <p:nvPicPr>
          <p:cNvPr id="15" name="Picture 14" descr="3ar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r1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r1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3ar2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6054280"/>
            <a:ext cx="1828800" cy="1376994"/>
          </a:xfrm>
          <a:prstGeom prst="rect">
            <a:avLst/>
          </a:prstGeom>
        </p:spPr>
      </p:pic>
      <p:pic>
        <p:nvPicPr>
          <p:cNvPr id="20" name="Picture 19" descr="3br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6054280"/>
            <a:ext cx="1828800" cy="1376994"/>
          </a:xfrm>
          <a:prstGeom prst="rect">
            <a:avLst/>
          </a:prstGeom>
        </p:spPr>
      </p:pic>
      <p:pic>
        <p:nvPicPr>
          <p:cNvPr id="26" name="Picture 25" descr="3cr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27" name="Picture 26" descr="3ar3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3br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30" y="7480874"/>
            <a:ext cx="1828800" cy="1376994"/>
          </a:xfrm>
          <a:prstGeom prst="rect">
            <a:avLst/>
          </a:prstGeom>
        </p:spPr>
      </p:pic>
      <p:pic>
        <p:nvPicPr>
          <p:cNvPr id="29" name="Picture 28" descr="3cr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7480874"/>
            <a:ext cx="1828800" cy="1376994"/>
          </a:xfrm>
          <a:prstGeom prst="rect">
            <a:avLst/>
          </a:prstGeom>
        </p:spPr>
      </p:pic>
      <p:pic>
        <p:nvPicPr>
          <p:cNvPr id="30" name="Picture 29" descr="1rpmi4a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3201092"/>
            <a:ext cx="1828800" cy="1376994"/>
          </a:xfrm>
          <a:prstGeom prst="rect">
            <a:avLst/>
          </a:prstGeom>
        </p:spPr>
      </p:pic>
      <p:pic>
        <p:nvPicPr>
          <p:cNvPr id="31" name="Picture 30" descr="1brpmi4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930" y="3201092"/>
            <a:ext cx="1828800" cy="1376994"/>
          </a:xfrm>
          <a:prstGeom prst="rect">
            <a:avLst/>
          </a:prstGeom>
        </p:spPr>
      </p:pic>
      <p:pic>
        <p:nvPicPr>
          <p:cNvPr id="32" name="Picture 31" descr="1crpmi4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3" name="Picture 32" descr="1fr7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9613" y="1770747"/>
            <a:ext cx="1828800" cy="1376994"/>
          </a:xfrm>
          <a:prstGeom prst="rect">
            <a:avLst/>
          </a:prstGeom>
        </p:spPr>
      </p:pic>
      <p:pic>
        <p:nvPicPr>
          <p:cNvPr id="34" name="Picture 33" descr="2fr7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0400" y="1770747"/>
            <a:ext cx="1828800" cy="1376994"/>
          </a:xfrm>
          <a:prstGeom prst="rect">
            <a:avLst/>
          </a:prstGeom>
        </p:spPr>
      </p:pic>
      <p:pic>
        <p:nvPicPr>
          <p:cNvPr id="35" name="Picture 34" descr="1fr8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4622319"/>
            <a:ext cx="1828800" cy="1376994"/>
          </a:xfrm>
          <a:prstGeom prst="rect">
            <a:avLst/>
          </a:prstGeom>
        </p:spPr>
      </p:pic>
      <p:pic>
        <p:nvPicPr>
          <p:cNvPr id="36" name="Picture 35" descr="2fr8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0930" y="4622319"/>
            <a:ext cx="1828800" cy="1376994"/>
          </a:xfrm>
          <a:prstGeom prst="rect">
            <a:avLst/>
          </a:prstGeom>
        </p:spPr>
      </p:pic>
      <p:pic>
        <p:nvPicPr>
          <p:cNvPr id="25" name="Picture 24" descr="1ar13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4622319"/>
            <a:ext cx="1828800" cy="1376994"/>
          </a:xfrm>
          <a:prstGeom prst="rect">
            <a:avLst/>
          </a:prstGeom>
        </p:spPr>
      </p:pic>
      <p:pic>
        <p:nvPicPr>
          <p:cNvPr id="37" name="Picture 36" descr="1ar12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678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687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692</a:t>
            </a:r>
            <a:endParaRPr lang="en-US" dirty="0"/>
          </a:p>
        </p:txBody>
      </p:sp>
      <p:pic>
        <p:nvPicPr>
          <p:cNvPr id="15" name="Picture 14" descr="3ar4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r4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752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r4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146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r5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3br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5752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3cr5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27" name="Picture 26" descr="3ar6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4622319"/>
            <a:ext cx="1828800" cy="1376994"/>
          </a:xfrm>
          <a:prstGeom prst="rect">
            <a:avLst/>
          </a:prstGeom>
        </p:spPr>
      </p:pic>
      <p:pic>
        <p:nvPicPr>
          <p:cNvPr id="28" name="Picture 27" descr="3br6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466" y="4622319"/>
            <a:ext cx="1828800" cy="1376994"/>
          </a:xfrm>
          <a:prstGeom prst="rect">
            <a:avLst/>
          </a:prstGeom>
        </p:spPr>
      </p:pic>
      <p:pic>
        <p:nvPicPr>
          <p:cNvPr id="29" name="Picture 28" descr="3cr6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30" name="Picture 29" descr="3ar7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3br7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466" y="6054280"/>
            <a:ext cx="1828800" cy="1376994"/>
          </a:xfrm>
          <a:prstGeom prst="rect">
            <a:avLst/>
          </a:prstGeom>
        </p:spPr>
      </p:pic>
      <p:pic>
        <p:nvPicPr>
          <p:cNvPr id="32" name="Picture 31" descr="3cr7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3" name="Picture 32" descr="1fr9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65083"/>
            <a:ext cx="1828800" cy="1376994"/>
          </a:xfrm>
          <a:prstGeom prst="rect">
            <a:avLst/>
          </a:prstGeom>
        </p:spPr>
      </p:pic>
      <p:pic>
        <p:nvPicPr>
          <p:cNvPr id="34" name="Picture 33" descr="2fr9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0400" y="1769090"/>
            <a:ext cx="1828800" cy="1376994"/>
          </a:xfrm>
          <a:prstGeom prst="rect">
            <a:avLst/>
          </a:prstGeom>
        </p:spPr>
      </p:pic>
      <p:pic>
        <p:nvPicPr>
          <p:cNvPr id="35" name="Picture 34" descr="1fr10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13" y="7484624"/>
            <a:ext cx="1828800" cy="1376994"/>
          </a:xfrm>
          <a:prstGeom prst="rect">
            <a:avLst/>
          </a:prstGeom>
        </p:spPr>
      </p:pic>
      <p:pic>
        <p:nvPicPr>
          <p:cNvPr id="36" name="Picture 35" descr="2fr10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400" y="7484624"/>
            <a:ext cx="1828800" cy="1376994"/>
          </a:xfrm>
          <a:prstGeom prst="rect">
            <a:avLst/>
          </a:prstGeom>
        </p:spPr>
      </p:pic>
      <p:pic>
        <p:nvPicPr>
          <p:cNvPr id="38" name="Picture 37" descr="2cr2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79261"/>
            <a:ext cx="1828800" cy="1376994"/>
          </a:xfrm>
          <a:prstGeom prst="rect">
            <a:avLst/>
          </a:prstGeom>
        </p:spPr>
      </p:pic>
      <p:pic>
        <p:nvPicPr>
          <p:cNvPr id="39" name="Picture 38" descr="2cr1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21" y="176909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746</a:t>
            </a:r>
            <a:endParaRPr lang="en-US" dirty="0"/>
          </a:p>
        </p:txBody>
      </p:sp>
      <p:pic>
        <p:nvPicPr>
          <p:cNvPr id="15" name="Picture 14" descr="3ar8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16" name="Picture 15" descr="3br8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17" name="Picture 16" descr="3cr8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3ar9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0" name="Picture 19" descr="3br9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26" name="Picture 25" descr="3cr9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7" name="Picture 26" descr="1rpmi5a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8" name="Picture 27" descr="1brpmi5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6058030"/>
            <a:ext cx="1828800" cy="1376994"/>
          </a:xfrm>
          <a:prstGeom prst="rect">
            <a:avLst/>
          </a:prstGeom>
        </p:spPr>
      </p:pic>
      <p:pic>
        <p:nvPicPr>
          <p:cNvPr id="29" name="Picture 28" descr="1crpmi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30" name="Picture 29" descr="1fr1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1" name="Picture 30" descr="2fr11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340402"/>
            <a:ext cx="1828800" cy="1376994"/>
          </a:xfrm>
          <a:prstGeom prst="rect">
            <a:avLst/>
          </a:prstGeom>
        </p:spPr>
      </p:pic>
      <p:pic>
        <p:nvPicPr>
          <p:cNvPr id="32" name="Picture 31" descr="1fr12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3" name="Picture 32" descr="2fr12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3204842"/>
            <a:ext cx="1828800" cy="1376994"/>
          </a:xfrm>
          <a:prstGeom prst="rect">
            <a:avLst/>
          </a:prstGeom>
        </p:spPr>
      </p:pic>
      <p:pic>
        <p:nvPicPr>
          <p:cNvPr id="24" name="Picture 23" descr="1ar16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25" name="Picture 24" descr="2cr4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21" y="3204842"/>
            <a:ext cx="1828800" cy="1376994"/>
          </a:xfrm>
          <a:prstGeom prst="rect">
            <a:avLst/>
          </a:prstGeom>
        </p:spPr>
      </p:pic>
      <p:pic>
        <p:nvPicPr>
          <p:cNvPr id="34" name="Picture 33" descr="2ar5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5" name="Picture 34" descr="2br5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4622319"/>
            <a:ext cx="1828800" cy="1376994"/>
          </a:xfrm>
          <a:prstGeom prst="rect">
            <a:avLst/>
          </a:prstGeom>
        </p:spPr>
      </p:pic>
      <p:pic>
        <p:nvPicPr>
          <p:cNvPr id="36" name="Picture 35" descr="2cr5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21" y="462231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748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776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786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791</a:t>
            </a:r>
            <a:endParaRPr lang="en-US" dirty="0"/>
          </a:p>
        </p:txBody>
      </p:sp>
      <p:pic>
        <p:nvPicPr>
          <p:cNvPr id="15" name="Picture 14" descr="3ar10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r10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r10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r11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3br11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3cr11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7" name="Picture 26" descr="2arpmi9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8" name="Picture 27" descr="2brpmi9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9" name="Picture 28" descr="2crpmi9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6058030"/>
            <a:ext cx="1828800" cy="1376994"/>
          </a:xfrm>
          <a:prstGeom prst="rect">
            <a:avLst/>
          </a:prstGeom>
        </p:spPr>
      </p:pic>
      <p:pic>
        <p:nvPicPr>
          <p:cNvPr id="30" name="Picture 29" descr="2arpmi10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7501881"/>
            <a:ext cx="1828800" cy="1376994"/>
          </a:xfrm>
          <a:prstGeom prst="rect">
            <a:avLst/>
          </a:prstGeom>
        </p:spPr>
      </p:pic>
      <p:pic>
        <p:nvPicPr>
          <p:cNvPr id="31" name="Picture 30" descr="2brpmi10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32" name="Picture 31" descr="2crpmi10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7480874"/>
            <a:ext cx="1828800" cy="1376994"/>
          </a:xfrm>
          <a:prstGeom prst="rect">
            <a:avLst/>
          </a:prstGeom>
        </p:spPr>
      </p:pic>
      <p:pic>
        <p:nvPicPr>
          <p:cNvPr id="33" name="Picture 32" descr="1ar10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4" name="Picture 33" descr="2ar10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2523" y="1774497"/>
            <a:ext cx="1828800" cy="1376994"/>
          </a:xfrm>
          <a:prstGeom prst="rect">
            <a:avLst/>
          </a:prstGeom>
        </p:spPr>
      </p:pic>
      <p:pic>
        <p:nvPicPr>
          <p:cNvPr id="35" name="Picture 34" descr="3ar10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36" name="Picture 35" descr="1fr13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7" name="Picture 36" descr="2fr13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2523" y="3201092"/>
            <a:ext cx="1828800" cy="1376994"/>
          </a:xfrm>
          <a:prstGeom prst="rect">
            <a:avLst/>
          </a:prstGeom>
        </p:spPr>
      </p:pic>
      <p:pic>
        <p:nvPicPr>
          <p:cNvPr id="38" name="Picture 37" descr="2ar6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320109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796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812</a:t>
            </a:r>
            <a:endParaRPr lang="en-US" dirty="0"/>
          </a:p>
        </p:txBody>
      </p:sp>
      <p:pic>
        <p:nvPicPr>
          <p:cNvPr id="15" name="Picture 14" descr="3ar12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r1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769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r12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3ar13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66325"/>
            <a:ext cx="1828800" cy="1376994"/>
          </a:xfrm>
          <a:prstGeom prst="rect">
            <a:avLst/>
          </a:prstGeom>
        </p:spPr>
      </p:pic>
      <p:pic>
        <p:nvPicPr>
          <p:cNvPr id="20" name="Picture 19" descr="3br13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769" y="1770747"/>
            <a:ext cx="1828800" cy="1376994"/>
          </a:xfrm>
          <a:prstGeom prst="rect">
            <a:avLst/>
          </a:prstGeom>
        </p:spPr>
      </p:pic>
      <p:pic>
        <p:nvPicPr>
          <p:cNvPr id="26" name="Picture 25" descr="3cr13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8" name="Picture 27" descr="1brpmi6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0813" y="4626069"/>
            <a:ext cx="1828800" cy="1376994"/>
          </a:xfrm>
          <a:prstGeom prst="rect">
            <a:avLst/>
          </a:prstGeom>
        </p:spPr>
      </p:pic>
      <p:pic>
        <p:nvPicPr>
          <p:cNvPr id="29" name="Picture 28" descr="1crpmi6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33" name="Picture 32" descr="1rpmi7a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4" name="Picture 33" descr="2arpmi11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35" name="Picture 34" descr="2brpmi11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769" y="3204842"/>
            <a:ext cx="1828800" cy="1376994"/>
          </a:xfrm>
          <a:prstGeom prst="rect">
            <a:avLst/>
          </a:prstGeom>
        </p:spPr>
      </p:pic>
      <p:pic>
        <p:nvPicPr>
          <p:cNvPr id="36" name="Picture 35" descr="2crpmi11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7" name="Picture 36" descr="1fr14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8" name="Picture 37" descr="2fr14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769" y="6058030"/>
            <a:ext cx="1828800" cy="1376994"/>
          </a:xfrm>
          <a:prstGeom prst="rect">
            <a:avLst/>
          </a:prstGeom>
        </p:spPr>
      </p:pic>
      <p:pic>
        <p:nvPicPr>
          <p:cNvPr id="39" name="Picture 38" descr="1fr1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40" name="Picture 39" descr="2fr15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7484624"/>
            <a:ext cx="1828800" cy="1376994"/>
          </a:xfrm>
          <a:prstGeom prst="rect">
            <a:avLst/>
          </a:prstGeom>
        </p:spPr>
      </p:pic>
      <p:pic>
        <p:nvPicPr>
          <p:cNvPr id="25" name="Picture 24" descr="2ar7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8030"/>
            <a:ext cx="1828800" cy="1376994"/>
          </a:xfrm>
          <a:prstGeom prst="rect">
            <a:avLst/>
          </a:prstGeom>
        </p:spPr>
      </p:pic>
      <p:pic>
        <p:nvPicPr>
          <p:cNvPr id="27" name="Picture 26" descr="2cr8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831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863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875</a:t>
            </a:r>
            <a:endParaRPr lang="en-US" dirty="0"/>
          </a:p>
        </p:txBody>
      </p:sp>
      <p:pic>
        <p:nvPicPr>
          <p:cNvPr id="15" name="Picture 14" descr="3ar14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3br14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3cr14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3ar15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3br1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6" name="Picture 25" descr="3cr15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27" name="Picture 26" descr="3ar16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7472936"/>
            <a:ext cx="1828800" cy="1376994"/>
          </a:xfrm>
          <a:prstGeom prst="rect">
            <a:avLst/>
          </a:prstGeom>
        </p:spPr>
      </p:pic>
      <p:pic>
        <p:nvPicPr>
          <p:cNvPr id="28" name="Picture 27" descr="3br16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3cr16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72936"/>
            <a:ext cx="1828800" cy="1376994"/>
          </a:xfrm>
          <a:prstGeom prst="rect">
            <a:avLst/>
          </a:prstGeom>
        </p:spPr>
      </p:pic>
      <p:pic>
        <p:nvPicPr>
          <p:cNvPr id="31" name="Picture 30" descr="1brpmi7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54280"/>
            <a:ext cx="1828800" cy="1376994"/>
          </a:xfrm>
          <a:prstGeom prst="rect">
            <a:avLst/>
          </a:prstGeom>
        </p:spPr>
      </p:pic>
      <p:pic>
        <p:nvPicPr>
          <p:cNvPr id="32" name="Picture 31" descr="1crpmi7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3" name="Picture 32" descr="1rpmi6a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43704"/>
            <a:ext cx="1828800" cy="1376994"/>
          </a:xfrm>
          <a:prstGeom prst="rect">
            <a:avLst/>
          </a:prstGeom>
        </p:spPr>
      </p:pic>
      <p:pic>
        <p:nvPicPr>
          <p:cNvPr id="34" name="Picture 33" descr="1ar1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5" name="Picture 34" descr="2ar11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36" name="Picture 35" descr="3ar11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37" name="Picture 36" descr="1fr16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8" name="Picture 37" descr="2fr16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798"/>
            <a:ext cx="1828800" cy="1376994"/>
          </a:xfrm>
          <a:prstGeom prst="rect">
            <a:avLst/>
          </a:prstGeom>
        </p:spPr>
      </p:pic>
      <p:pic>
        <p:nvPicPr>
          <p:cNvPr id="30" name="Picture 29" descr="2cr9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881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882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918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941</a:t>
            </a:r>
            <a:endParaRPr lang="en-US" dirty="0"/>
          </a:p>
        </p:txBody>
      </p:sp>
      <p:pic>
        <p:nvPicPr>
          <p:cNvPr id="15" name="Picture 14" descr="4ar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6417"/>
            <a:ext cx="1828800" cy="1376994"/>
          </a:xfrm>
          <a:prstGeom prst="rect">
            <a:avLst/>
          </a:prstGeom>
        </p:spPr>
      </p:pic>
      <p:pic>
        <p:nvPicPr>
          <p:cNvPr id="16" name="Picture 15" descr="4br1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206417"/>
            <a:ext cx="1828800" cy="1376994"/>
          </a:xfrm>
          <a:prstGeom prst="rect">
            <a:avLst/>
          </a:prstGeom>
        </p:spPr>
      </p:pic>
      <p:pic>
        <p:nvPicPr>
          <p:cNvPr id="17" name="Picture 16" descr="4cr1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6417"/>
            <a:ext cx="1828800" cy="1376994"/>
          </a:xfrm>
          <a:prstGeom prst="rect">
            <a:avLst/>
          </a:prstGeom>
        </p:spPr>
      </p:pic>
      <p:pic>
        <p:nvPicPr>
          <p:cNvPr id="18" name="Picture 17" descr="4ar2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0" name="Picture 19" descr="4br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6" name="Picture 25" descr="4cr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27" name="Picture 26" descr="1rpmi8a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9044"/>
            <a:ext cx="1828800" cy="1376994"/>
          </a:xfrm>
          <a:prstGeom prst="rect">
            <a:avLst/>
          </a:prstGeom>
        </p:spPr>
      </p:pic>
      <p:pic>
        <p:nvPicPr>
          <p:cNvPr id="28" name="Picture 27" descr="1brpmi8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1779044"/>
            <a:ext cx="1828800" cy="1376994"/>
          </a:xfrm>
          <a:prstGeom prst="rect">
            <a:avLst/>
          </a:prstGeom>
        </p:spPr>
      </p:pic>
      <p:pic>
        <p:nvPicPr>
          <p:cNvPr id="29" name="Picture 28" descr="1crpmi8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9044"/>
            <a:ext cx="1828800" cy="1376994"/>
          </a:xfrm>
          <a:prstGeom prst="rect">
            <a:avLst/>
          </a:prstGeom>
        </p:spPr>
      </p:pic>
      <p:pic>
        <p:nvPicPr>
          <p:cNvPr id="30" name="Picture 29" descr="1rpmi9a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31" name="Picture 30" descr="1brpmi9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6054280"/>
            <a:ext cx="1828800" cy="1376994"/>
          </a:xfrm>
          <a:prstGeom prst="rect">
            <a:avLst/>
          </a:prstGeom>
        </p:spPr>
      </p:pic>
      <p:pic>
        <p:nvPicPr>
          <p:cNvPr id="32" name="Picture 31" descr="1crpmi9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24" name="Picture 23" descr="2ar10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25" name="Picture 24" descr="2br10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340402"/>
            <a:ext cx="1828800" cy="1376994"/>
          </a:xfrm>
          <a:prstGeom prst="rect">
            <a:avLst/>
          </a:prstGeom>
        </p:spPr>
      </p:pic>
      <p:pic>
        <p:nvPicPr>
          <p:cNvPr id="33" name="Picture 32" descr="2cr10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34" name="Picture 33" descr="2ar11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35" name="Picture 34" descr="2br11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36" name="Picture 35" descr="2cr11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944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969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992</a:t>
            </a:r>
            <a:endParaRPr lang="en-US" dirty="0"/>
          </a:p>
        </p:txBody>
      </p:sp>
      <p:pic>
        <p:nvPicPr>
          <p:cNvPr id="15" name="Picture 14" descr="4ar3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4br3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17" name="Picture 16" descr="4cr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4ar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0" name="Picture 19" descr="4br4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6054280"/>
            <a:ext cx="1828800" cy="1376994"/>
          </a:xfrm>
          <a:prstGeom prst="rect">
            <a:avLst/>
          </a:prstGeom>
        </p:spPr>
      </p:pic>
      <p:pic>
        <p:nvPicPr>
          <p:cNvPr id="26" name="Picture 25" descr="4cr4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27" name="Picture 26" descr="4ar5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8" name="Picture 27" descr="4br5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5717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4cr5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30" name="Picture 29" descr="1rpmi10a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1" name="Picture 30" descr="1brpmi10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5717" y="4622319"/>
            <a:ext cx="1828800" cy="1376994"/>
          </a:xfrm>
          <a:prstGeom prst="rect">
            <a:avLst/>
          </a:prstGeom>
        </p:spPr>
      </p:pic>
      <p:pic>
        <p:nvPicPr>
          <p:cNvPr id="32" name="Picture 31" descr="1crpmi10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23" name="Picture 22" descr="2ar12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24" name="Picture 23" descr="2br12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340402"/>
            <a:ext cx="1828800" cy="1376994"/>
          </a:xfrm>
          <a:prstGeom prst="rect">
            <a:avLst/>
          </a:prstGeom>
        </p:spPr>
      </p:pic>
      <p:pic>
        <p:nvPicPr>
          <p:cNvPr id="25" name="Picture 24" descr="2cr12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33" name="Picture 32" descr="2ar13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4" name="Picture 33" descr="2br13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17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2cr13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20484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1018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1039</a:t>
            </a:r>
            <a:endParaRPr lang="en-US" dirty="0"/>
          </a:p>
        </p:txBody>
      </p:sp>
      <p:pic>
        <p:nvPicPr>
          <p:cNvPr id="15" name="Picture 14" descr="4ar6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16" name="Picture 15" descr="4br6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17" name="Picture 16" descr="4cr6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18" name="Picture 17" descr="4ar7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0" name="Picture 19" descr="4br7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8030"/>
            <a:ext cx="1828800" cy="1376994"/>
          </a:xfrm>
          <a:prstGeom prst="rect">
            <a:avLst/>
          </a:prstGeom>
        </p:spPr>
      </p:pic>
      <p:pic>
        <p:nvPicPr>
          <p:cNvPr id="26" name="Picture 25" descr="4cr7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27" name="Picture 26" descr="4ar8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4br8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7480874"/>
            <a:ext cx="1828800" cy="1376994"/>
          </a:xfrm>
          <a:prstGeom prst="rect">
            <a:avLst/>
          </a:prstGeom>
        </p:spPr>
      </p:pic>
      <p:pic>
        <p:nvPicPr>
          <p:cNvPr id="29" name="Picture 28" descr="4cr8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0" name="Picture 29" descr="1rpmi11a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31" name="Picture 30" descr="1brpmi11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344152"/>
            <a:ext cx="1828800" cy="1376994"/>
          </a:xfrm>
          <a:prstGeom prst="rect">
            <a:avLst/>
          </a:prstGeom>
        </p:spPr>
      </p:pic>
      <p:pic>
        <p:nvPicPr>
          <p:cNvPr id="32" name="Picture 31" descr="1crpmi11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33" name="Picture 32" descr="2arpmi12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34" name="Picture 33" descr="2brpmi12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4497"/>
            <a:ext cx="1828800" cy="1376994"/>
          </a:xfrm>
          <a:prstGeom prst="rect">
            <a:avLst/>
          </a:prstGeom>
        </p:spPr>
      </p:pic>
      <p:pic>
        <p:nvPicPr>
          <p:cNvPr id="35" name="Picture 34" descr="2crpmi12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1774497"/>
            <a:ext cx="1828800" cy="1376994"/>
          </a:xfrm>
          <a:prstGeom prst="rect">
            <a:avLst/>
          </a:prstGeom>
        </p:spPr>
      </p:pic>
      <p:pic>
        <p:nvPicPr>
          <p:cNvPr id="39" name="Picture 38" descr="2ar14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40" name="Picture 39" descr="2br14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41" name="Picture 40" descr="2cr14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13" y="320109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4400" y="89564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84400" y="22385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84400" y="369747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84400" y="517356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4400" y="652536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4400" y="795247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pic>
        <p:nvPicPr>
          <p:cNvPr id="15" name="Picture 14" descr="1br6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344152"/>
            <a:ext cx="1828800" cy="1376994"/>
          </a:xfrm>
          <a:prstGeom prst="rect">
            <a:avLst/>
          </a:prstGeom>
        </p:spPr>
      </p:pic>
      <p:pic>
        <p:nvPicPr>
          <p:cNvPr id="16" name="Picture 15" descr="1ar6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1cr6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1br7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1ar7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3" name="Picture 32" descr="1cr7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34" name="Picture 33" descr="1rpmi1a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5" name="Picture 34" descr="1brpmi1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36" name="Picture 35" descr="1crpmi1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7" name="Picture 36" descr="1rpmi14a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8" name="Picture 37" descr="1brpmi14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4626069"/>
            <a:ext cx="1828800" cy="1376994"/>
          </a:xfrm>
          <a:prstGeom prst="rect">
            <a:avLst/>
          </a:prstGeom>
        </p:spPr>
      </p:pic>
      <p:pic>
        <p:nvPicPr>
          <p:cNvPr id="39" name="Picture 38" descr="1crpmi14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40" name="Picture 39" descr="1rpmi15a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41" name="Picture 40" descr="1brpmi15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6054280"/>
            <a:ext cx="1828800" cy="1376994"/>
          </a:xfrm>
          <a:prstGeom prst="rect">
            <a:avLst/>
          </a:prstGeom>
        </p:spPr>
      </p:pic>
      <p:pic>
        <p:nvPicPr>
          <p:cNvPr id="42" name="Picture 41" descr="1crpmi1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43" name="Picture 42" descr="1rpmi16a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44" name="Picture 43" descr="1brpmi16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45" name="Picture 44" descr="1crpmi16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02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1074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1076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1095</a:t>
            </a:r>
            <a:endParaRPr lang="en-US" dirty="0"/>
          </a:p>
        </p:txBody>
      </p:sp>
      <p:pic>
        <p:nvPicPr>
          <p:cNvPr id="15" name="Picture 14" descr="4ar9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13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4br9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4cr9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4ar10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7480874"/>
            <a:ext cx="1828800" cy="1376994"/>
          </a:xfrm>
          <a:prstGeom prst="rect">
            <a:avLst/>
          </a:prstGeom>
        </p:spPr>
      </p:pic>
      <p:pic>
        <p:nvPicPr>
          <p:cNvPr id="20" name="Picture 19" descr="4br10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1774497"/>
            <a:ext cx="1828800" cy="1376994"/>
          </a:xfrm>
          <a:prstGeom prst="rect">
            <a:avLst/>
          </a:prstGeom>
        </p:spPr>
      </p:pic>
      <p:pic>
        <p:nvPicPr>
          <p:cNvPr id="26" name="Picture 25" descr="4cr10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7" name="Picture 26" descr="4ar1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413" y="3204842"/>
            <a:ext cx="1828800" cy="1376994"/>
          </a:xfrm>
          <a:prstGeom prst="rect">
            <a:avLst/>
          </a:prstGeom>
        </p:spPr>
      </p:pic>
      <p:pic>
        <p:nvPicPr>
          <p:cNvPr id="28" name="Picture 27" descr="4br11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29" name="Picture 28" descr="4cr1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0" name="Picture 29" descr="4ar1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4626069"/>
            <a:ext cx="1828800" cy="1376994"/>
          </a:xfrm>
          <a:prstGeom prst="rect">
            <a:avLst/>
          </a:prstGeom>
        </p:spPr>
      </p:pic>
      <p:pic>
        <p:nvPicPr>
          <p:cNvPr id="31" name="Picture 30" descr="4br1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746" y="4622319"/>
            <a:ext cx="1828800" cy="1376994"/>
          </a:xfrm>
          <a:prstGeom prst="rect">
            <a:avLst/>
          </a:prstGeom>
        </p:spPr>
      </p:pic>
      <p:pic>
        <p:nvPicPr>
          <p:cNvPr id="32" name="Picture 31" descr="4cr1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33" name="Picture 32" descr="4ar13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6058030"/>
            <a:ext cx="1828800" cy="1376994"/>
          </a:xfrm>
          <a:prstGeom prst="rect">
            <a:avLst/>
          </a:prstGeom>
        </p:spPr>
      </p:pic>
      <p:pic>
        <p:nvPicPr>
          <p:cNvPr id="34" name="Picture 33" descr="4br13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3108" y="6058030"/>
            <a:ext cx="1828800" cy="1376994"/>
          </a:xfrm>
          <a:prstGeom prst="rect">
            <a:avLst/>
          </a:prstGeom>
        </p:spPr>
      </p:pic>
      <p:pic>
        <p:nvPicPr>
          <p:cNvPr id="35" name="Picture 34" descr="4cr13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48696"/>
            <a:ext cx="1828800" cy="1376994"/>
          </a:xfrm>
          <a:prstGeom prst="rect">
            <a:avLst/>
          </a:prstGeom>
        </p:spPr>
      </p:pic>
      <p:pic>
        <p:nvPicPr>
          <p:cNvPr id="36" name="Picture 35" descr="4ar14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0413" y="1774497"/>
            <a:ext cx="1828800" cy="1376994"/>
          </a:xfrm>
          <a:prstGeom prst="rect">
            <a:avLst/>
          </a:prstGeom>
        </p:spPr>
      </p:pic>
      <p:pic>
        <p:nvPicPr>
          <p:cNvPr id="37" name="Picture 36" descr="4br14.jpg"/>
          <p:cNvPicPr>
            <a:picLocks noChangeAspect="1"/>
          </p:cNvPicPr>
          <p:nvPr/>
        </p:nvPicPr>
        <p:blipFill>
          <a:blip r:embed="rId34" cstate="screen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7480874"/>
            <a:ext cx="1828800" cy="1376994"/>
          </a:xfrm>
          <a:prstGeom prst="rect">
            <a:avLst/>
          </a:prstGeom>
        </p:spPr>
      </p:pic>
      <p:pic>
        <p:nvPicPr>
          <p:cNvPr id="38" name="Picture 37" descr="4cr14.jpg"/>
          <p:cNvPicPr>
            <a:picLocks noChangeAspect="1"/>
          </p:cNvPicPr>
          <p:nvPr/>
        </p:nvPicPr>
        <p:blipFill>
          <a:blip r:embed="rId36" cstate="screen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1098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63" y="36974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1463" y="517356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463" y="652536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1463" y="79524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1139</a:t>
            </a:r>
            <a:endParaRPr lang="en-US" dirty="0"/>
          </a:p>
        </p:txBody>
      </p:sp>
      <p:pic>
        <p:nvPicPr>
          <p:cNvPr id="15" name="Picture 14" descr="4ar15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4br15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669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4cr15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18" name="Picture 17" descr="1rpmi12a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0" name="Picture 19" descr="1brpmi1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1crpmi12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27" name="Picture 26" descr="2arpmi13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28" name="Picture 27" descr="2brpmi13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50090"/>
            <a:ext cx="1828800" cy="1376994"/>
          </a:xfrm>
          <a:prstGeom prst="rect">
            <a:avLst/>
          </a:prstGeom>
        </p:spPr>
      </p:pic>
      <p:pic>
        <p:nvPicPr>
          <p:cNvPr id="29" name="Picture 28" descr="2crpmi13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6050090"/>
            <a:ext cx="1828800" cy="1376994"/>
          </a:xfrm>
          <a:prstGeom prst="rect">
            <a:avLst/>
          </a:prstGeom>
        </p:spPr>
      </p:pic>
      <p:pic>
        <p:nvPicPr>
          <p:cNvPr id="30" name="Picture 29" descr="2arpmi14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1" name="Picture 30" descr="2brpmi14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680" y="7480874"/>
            <a:ext cx="1828800" cy="1376994"/>
          </a:xfrm>
          <a:prstGeom prst="rect">
            <a:avLst/>
          </a:prstGeom>
        </p:spPr>
      </p:pic>
      <p:pic>
        <p:nvPicPr>
          <p:cNvPr id="32" name="Picture 31" descr="2crpmi14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6" name="Picture 35" descr="1119r1.jpg"/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7" name="Picture 36" descr="1119r2.jpg"/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669" y="3201092"/>
            <a:ext cx="1828800" cy="1376994"/>
          </a:xfrm>
          <a:prstGeom prst="rect">
            <a:avLst/>
          </a:prstGeom>
        </p:spPr>
      </p:pic>
      <p:pic>
        <p:nvPicPr>
          <p:cNvPr id="38" name="Picture 37" descr="1119r3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5" name="Picture 24" descr="2ar15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3" name="Picture 32" descr="2br15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34" name="Picture 33" descr="2cr15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040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1463" y="8956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63" y="223855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1149</a:t>
            </a:r>
            <a:endParaRPr lang="en-US" dirty="0"/>
          </a:p>
        </p:txBody>
      </p:sp>
      <p:pic>
        <p:nvPicPr>
          <p:cNvPr id="7" name="Picture 6" descr="1rpmi13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11" name="Picture 10" descr="1brpmi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2" name="Picture 11" descr="1crpmi1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56003" y="344152"/>
            <a:ext cx="1828800" cy="1376994"/>
          </a:xfrm>
          <a:prstGeom prst="rect">
            <a:avLst/>
          </a:prstGeom>
        </p:spPr>
      </p:pic>
      <p:pic>
        <p:nvPicPr>
          <p:cNvPr id="13" name="Picture 12" descr="2arpmi1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4" name="Picture 13" descr="2brpmi1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24680" y="1770747"/>
            <a:ext cx="1828800" cy="1376994"/>
          </a:xfrm>
          <a:prstGeom prst="rect">
            <a:avLst/>
          </a:prstGeom>
        </p:spPr>
      </p:pic>
      <p:pic>
        <p:nvPicPr>
          <p:cNvPr id="15" name="Picture 14" descr="2crpmi15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003" y="177074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42897" y="89564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2897" y="22385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400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4400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4400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400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129</a:t>
            </a:r>
            <a:endParaRPr lang="en-US" dirty="0"/>
          </a:p>
        </p:txBody>
      </p:sp>
      <p:pic>
        <p:nvPicPr>
          <p:cNvPr id="16" name="Picture 15" descr="2arpmi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17" name="Picture 16" descr="2brpmi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70747"/>
            <a:ext cx="1828800" cy="1376994"/>
          </a:xfrm>
          <a:prstGeom prst="rect">
            <a:avLst/>
          </a:prstGeom>
        </p:spPr>
      </p:pic>
      <p:pic>
        <p:nvPicPr>
          <p:cNvPr id="18" name="Picture 17" descr="2crpmi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2arpmi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26" name="Picture 25" descr="2brpmi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225" y="7480874"/>
            <a:ext cx="1828800" cy="1376994"/>
          </a:xfrm>
          <a:prstGeom prst="rect">
            <a:avLst/>
          </a:prstGeom>
        </p:spPr>
      </p:pic>
      <p:pic>
        <p:nvPicPr>
          <p:cNvPr id="27" name="Picture 26" descr="2crpmi4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28" name="Picture 27" descr="1ar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9" name="Picture 28" descr="2ar5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397" y="3201092"/>
            <a:ext cx="1828800" cy="1376994"/>
          </a:xfrm>
          <a:prstGeom prst="rect">
            <a:avLst/>
          </a:prstGeom>
        </p:spPr>
      </p:pic>
      <p:pic>
        <p:nvPicPr>
          <p:cNvPr id="30" name="Picture 29" descr="3ar5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31" name="Picture 30" descr="1ar6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32" name="Picture 31" descr="2ar6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33" name="Picture 32" descr="3ar6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2" name="Picture 1" descr="IIR73a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3" name="Picture 2" descr="IIR73b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397" y="344152"/>
            <a:ext cx="1828800" cy="1376994"/>
          </a:xfrm>
          <a:prstGeom prst="rect">
            <a:avLst/>
          </a:prstGeom>
        </p:spPr>
      </p:pic>
      <p:pic>
        <p:nvPicPr>
          <p:cNvPr id="4" name="Picture 3" descr="IIR73c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5" name="Picture 4" descr="IIR120a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6" name="Picture 5" descr="IIR120b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397" y="6050819"/>
            <a:ext cx="1828800" cy="1376994"/>
          </a:xfrm>
          <a:prstGeom prst="rect">
            <a:avLst/>
          </a:prstGeom>
        </p:spPr>
      </p:pic>
      <p:pic>
        <p:nvPicPr>
          <p:cNvPr id="7" name="Picture 6" descr="IIR120c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89115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245</a:t>
            </a:r>
            <a:endParaRPr lang="en-US" dirty="0"/>
          </a:p>
        </p:txBody>
      </p:sp>
      <p:pic>
        <p:nvPicPr>
          <p:cNvPr id="15" name="Picture 14" descr="1br8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4842"/>
            <a:ext cx="1828800" cy="1376994"/>
          </a:xfrm>
          <a:prstGeom prst="rect">
            <a:avLst/>
          </a:prstGeom>
        </p:spPr>
      </p:pic>
      <p:pic>
        <p:nvPicPr>
          <p:cNvPr id="16" name="Picture 15" descr="1ar8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17" name="Picture 16" descr="1cr8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18" name="Picture 17" descr="1br9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1ar9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1cr9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069"/>
            <a:ext cx="1828800" cy="1376994"/>
          </a:xfrm>
          <a:prstGeom prst="rect">
            <a:avLst/>
          </a:prstGeom>
        </p:spPr>
      </p:pic>
      <p:pic>
        <p:nvPicPr>
          <p:cNvPr id="27" name="Picture 26" descr="1br10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4624"/>
            <a:ext cx="1828800" cy="1376994"/>
          </a:xfrm>
          <a:prstGeom prst="rect">
            <a:avLst/>
          </a:prstGeom>
        </p:spPr>
      </p:pic>
      <p:pic>
        <p:nvPicPr>
          <p:cNvPr id="28" name="Picture 27" descr="1ar10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9" name="Picture 28" descr="1cr10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4624"/>
            <a:ext cx="1828800" cy="1376994"/>
          </a:xfrm>
          <a:prstGeom prst="rect">
            <a:avLst/>
          </a:prstGeom>
        </p:spPr>
      </p:pic>
      <p:pic>
        <p:nvPicPr>
          <p:cNvPr id="30" name="Picture 29" descr="2arpmi16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09" y="1770747"/>
            <a:ext cx="1828800" cy="1376994"/>
          </a:xfrm>
          <a:prstGeom prst="rect">
            <a:avLst/>
          </a:prstGeom>
        </p:spPr>
      </p:pic>
      <p:pic>
        <p:nvPicPr>
          <p:cNvPr id="31" name="Picture 30" descr="2brpmi16.jp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680" y="1770747"/>
            <a:ext cx="1828800" cy="1376994"/>
          </a:xfrm>
          <a:prstGeom prst="rect">
            <a:avLst/>
          </a:prstGeom>
        </p:spPr>
      </p:pic>
      <p:pic>
        <p:nvPicPr>
          <p:cNvPr id="32" name="Picture 31" descr="2crpmi16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946" y="1774497"/>
            <a:ext cx="1828800" cy="1376994"/>
          </a:xfrm>
          <a:prstGeom prst="rect">
            <a:avLst/>
          </a:prstGeom>
        </p:spPr>
      </p:pic>
      <p:pic>
        <p:nvPicPr>
          <p:cNvPr id="33" name="Picture 32" descr="1ar7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34" name="Picture 33" descr="2ar7.jpg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285" y="344152"/>
            <a:ext cx="1828800" cy="1376994"/>
          </a:xfrm>
          <a:prstGeom prst="rect">
            <a:avLst/>
          </a:prstGeom>
        </p:spPr>
      </p:pic>
      <p:pic>
        <p:nvPicPr>
          <p:cNvPr id="35" name="Picture 34" descr="3ar7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25" name="Picture 24" descr="1ar4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09" y="6039753"/>
            <a:ext cx="1828800" cy="1376994"/>
          </a:xfrm>
          <a:prstGeom prst="rect">
            <a:avLst/>
          </a:prstGeom>
        </p:spPr>
      </p:pic>
      <p:pic>
        <p:nvPicPr>
          <p:cNvPr id="2" name="Picture 1" descr="1r1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6039753"/>
            <a:ext cx="1828800" cy="1376994"/>
          </a:xfrm>
          <a:prstGeom prst="rect">
            <a:avLst/>
          </a:prstGeom>
        </p:spPr>
      </p:pic>
      <p:pic>
        <p:nvPicPr>
          <p:cNvPr id="3" name="Picture 2" descr="1r2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39753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275</a:t>
            </a:r>
            <a:endParaRPr lang="en-US" dirty="0"/>
          </a:p>
        </p:txBody>
      </p:sp>
      <p:pic>
        <p:nvPicPr>
          <p:cNvPr id="15" name="Picture 14" descr="1br11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1ar11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1cr11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0402"/>
            <a:ext cx="1828800" cy="1376994"/>
          </a:xfrm>
          <a:prstGeom prst="rect">
            <a:avLst/>
          </a:prstGeom>
        </p:spPr>
      </p:pic>
      <p:pic>
        <p:nvPicPr>
          <p:cNvPr id="18" name="Picture 17" descr="1ar12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20" name="Picture 19" descr="1br12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201092"/>
            <a:ext cx="1828800" cy="1376994"/>
          </a:xfrm>
          <a:prstGeom prst="rect">
            <a:avLst/>
          </a:prstGeom>
        </p:spPr>
      </p:pic>
      <p:pic>
        <p:nvPicPr>
          <p:cNvPr id="26" name="Picture 25" descr="1cr12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7" name="Picture 26" descr="1ar13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28" name="Picture 27" descr="1br13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29" name="Picture 28" descr="1cr1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2319"/>
            <a:ext cx="1828800" cy="1376994"/>
          </a:xfrm>
          <a:prstGeom prst="rect">
            <a:avLst/>
          </a:prstGeom>
        </p:spPr>
      </p:pic>
      <p:pic>
        <p:nvPicPr>
          <p:cNvPr id="30" name="Picture 29" descr="1ar14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4280"/>
            <a:ext cx="1828800" cy="1376994"/>
          </a:xfrm>
          <a:prstGeom prst="rect">
            <a:avLst/>
          </a:prstGeom>
        </p:spPr>
      </p:pic>
      <p:pic>
        <p:nvPicPr>
          <p:cNvPr id="31" name="Picture 30" descr="1br14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6054280"/>
            <a:ext cx="1828800" cy="1376994"/>
          </a:xfrm>
          <a:prstGeom prst="rect">
            <a:avLst/>
          </a:prstGeom>
        </p:spPr>
      </p:pic>
      <p:pic>
        <p:nvPicPr>
          <p:cNvPr id="32" name="Picture 31" descr="1cr14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6054280"/>
            <a:ext cx="1828800" cy="1376994"/>
          </a:xfrm>
          <a:prstGeom prst="rect">
            <a:avLst/>
          </a:prstGeom>
        </p:spPr>
      </p:pic>
      <p:pic>
        <p:nvPicPr>
          <p:cNvPr id="33" name="Picture 32" descr="1ar8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7480874"/>
            <a:ext cx="1828800" cy="1376994"/>
          </a:xfrm>
          <a:prstGeom prst="rect">
            <a:avLst/>
          </a:prstGeom>
        </p:spPr>
      </p:pic>
      <p:pic>
        <p:nvPicPr>
          <p:cNvPr id="34" name="Picture 33" descr="2ar8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870" y="7480874"/>
            <a:ext cx="1828800" cy="1376994"/>
          </a:xfrm>
          <a:prstGeom prst="rect">
            <a:avLst/>
          </a:prstGeom>
        </p:spPr>
      </p:pic>
      <p:pic>
        <p:nvPicPr>
          <p:cNvPr id="35" name="Picture 34" descr="3ar8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6" name="Picture 35" descr="1fr1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7" name="Picture 36" descr="2fr1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1770747"/>
            <a:ext cx="1828800" cy="1376994"/>
          </a:xfrm>
          <a:prstGeom prst="rect">
            <a:avLst/>
          </a:prstGeom>
        </p:spPr>
      </p:pic>
      <p:pic>
        <p:nvPicPr>
          <p:cNvPr id="38" name="Picture 37" descr="1ar5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1770747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294</a:t>
            </a:r>
            <a:endParaRPr lang="en-US" dirty="0"/>
          </a:p>
        </p:txBody>
      </p:sp>
      <p:pic>
        <p:nvPicPr>
          <p:cNvPr id="15" name="Picture 14" descr="1ar15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4497"/>
            <a:ext cx="1828800" cy="1376994"/>
          </a:xfrm>
          <a:prstGeom prst="rect">
            <a:avLst/>
          </a:prstGeom>
        </p:spPr>
      </p:pic>
      <p:pic>
        <p:nvPicPr>
          <p:cNvPr id="16" name="Picture 15" descr="1br15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1774497"/>
            <a:ext cx="1828800" cy="1376994"/>
          </a:xfrm>
          <a:prstGeom prst="rect">
            <a:avLst/>
          </a:prstGeom>
        </p:spPr>
      </p:pic>
      <p:pic>
        <p:nvPicPr>
          <p:cNvPr id="17" name="Picture 16" descr="1cr15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18" name="Picture 17" descr="1ar16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4842"/>
            <a:ext cx="1828800" cy="1376994"/>
          </a:xfrm>
          <a:prstGeom prst="rect">
            <a:avLst/>
          </a:prstGeom>
        </p:spPr>
      </p:pic>
      <p:pic>
        <p:nvPicPr>
          <p:cNvPr id="20" name="Picture 19" descr="1br16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3201092"/>
            <a:ext cx="1828800" cy="1376994"/>
          </a:xfrm>
          <a:prstGeom prst="rect">
            <a:avLst/>
          </a:prstGeom>
        </p:spPr>
      </p:pic>
      <p:pic>
        <p:nvPicPr>
          <p:cNvPr id="26" name="Picture 25" descr="1cr16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7" name="Picture 26" descr="2ar1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5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32448"/>
            <a:ext cx="1828800" cy="1376994"/>
          </a:xfrm>
          <a:prstGeom prst="rect">
            <a:avLst/>
          </a:prstGeom>
        </p:spPr>
      </p:pic>
      <p:pic>
        <p:nvPicPr>
          <p:cNvPr id="28" name="Picture 27" descr="2br1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32448"/>
            <a:ext cx="1828800" cy="1376994"/>
          </a:xfrm>
          <a:prstGeom prst="rect">
            <a:avLst/>
          </a:prstGeom>
        </p:spPr>
      </p:pic>
      <p:pic>
        <p:nvPicPr>
          <p:cNvPr id="29" name="Picture 28" descr="2cr1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32448"/>
            <a:ext cx="1828800" cy="1376994"/>
          </a:xfrm>
          <a:prstGeom prst="rect">
            <a:avLst/>
          </a:prstGeom>
        </p:spPr>
      </p:pic>
      <p:pic>
        <p:nvPicPr>
          <p:cNvPr id="30" name="Picture 29" descr="2ar2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7190"/>
            <a:ext cx="1828800" cy="1376994"/>
          </a:xfrm>
          <a:prstGeom prst="rect">
            <a:avLst/>
          </a:prstGeom>
        </p:spPr>
      </p:pic>
      <p:pic>
        <p:nvPicPr>
          <p:cNvPr id="31" name="Picture 30" descr="2br2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13" y="7480874"/>
            <a:ext cx="1828800" cy="1376994"/>
          </a:xfrm>
          <a:prstGeom prst="rect">
            <a:avLst/>
          </a:prstGeom>
        </p:spPr>
      </p:pic>
      <p:pic>
        <p:nvPicPr>
          <p:cNvPr id="32" name="Picture 31" descr="2cr2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3" name="Picture 32" descr="1ar9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4" name="Picture 33" descr="2ar9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80870" y="6058030"/>
            <a:ext cx="1828800" cy="1376994"/>
          </a:xfrm>
          <a:prstGeom prst="rect">
            <a:avLst/>
          </a:prstGeom>
        </p:spPr>
      </p:pic>
      <p:pic>
        <p:nvPicPr>
          <p:cNvPr id="35" name="Picture 34" descr="3ar9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4280"/>
            <a:ext cx="1828800" cy="1376994"/>
          </a:xfrm>
          <a:prstGeom prst="rect">
            <a:avLst/>
          </a:prstGeom>
        </p:spPr>
      </p:pic>
      <p:pic>
        <p:nvPicPr>
          <p:cNvPr id="36" name="Picture 35" descr="1fr2.jpg"/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4152"/>
            <a:ext cx="1828800" cy="1376994"/>
          </a:xfrm>
          <a:prstGeom prst="rect">
            <a:avLst/>
          </a:prstGeom>
        </p:spPr>
      </p:pic>
      <p:pic>
        <p:nvPicPr>
          <p:cNvPr id="37" name="Picture 36" descr="2fr2.jpg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4152"/>
            <a:ext cx="1828800" cy="1376994"/>
          </a:xfrm>
          <a:prstGeom prst="rect">
            <a:avLst/>
          </a:prstGeom>
        </p:spPr>
      </p:pic>
      <p:pic>
        <p:nvPicPr>
          <p:cNvPr id="38" name="Picture 37" descr="1ar6.jpg"/>
          <p:cNvPicPr>
            <a:picLocks noChangeAspect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6800" y="34415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370</a:t>
            </a:r>
            <a:endParaRPr lang="en-US" dirty="0"/>
          </a:p>
        </p:txBody>
      </p:sp>
      <p:pic>
        <p:nvPicPr>
          <p:cNvPr id="15" name="Picture 14" descr="2ar3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16" name="Picture 15" descr="2br3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17" name="Picture 16" descr="2cr3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2ar4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2319"/>
            <a:ext cx="1828800" cy="1376994"/>
          </a:xfrm>
          <a:prstGeom prst="rect">
            <a:avLst/>
          </a:prstGeom>
        </p:spPr>
      </p:pic>
      <p:pic>
        <p:nvPicPr>
          <p:cNvPr id="20" name="Picture 19" descr="2br4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26069"/>
            <a:ext cx="1828800" cy="1376994"/>
          </a:xfrm>
          <a:prstGeom prst="rect">
            <a:avLst/>
          </a:prstGeom>
        </p:spPr>
      </p:pic>
      <p:pic>
        <p:nvPicPr>
          <p:cNvPr id="26" name="Picture 25" descr="2cr4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2319"/>
            <a:ext cx="1828800" cy="1376994"/>
          </a:xfrm>
          <a:prstGeom prst="rect">
            <a:avLst/>
          </a:prstGeom>
        </p:spPr>
      </p:pic>
      <p:pic>
        <p:nvPicPr>
          <p:cNvPr id="27" name="Picture 26" descr="1rpmi3a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484624"/>
            <a:ext cx="1828800" cy="1376994"/>
          </a:xfrm>
          <a:prstGeom prst="rect">
            <a:avLst/>
          </a:prstGeom>
        </p:spPr>
      </p:pic>
      <p:pic>
        <p:nvPicPr>
          <p:cNvPr id="28" name="Picture 27" descr="2arpmi5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29" name="Picture 28" descr="2brpmi5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225" y="6058030"/>
            <a:ext cx="1828800" cy="1376994"/>
          </a:xfrm>
          <a:prstGeom prst="rect">
            <a:avLst/>
          </a:prstGeom>
        </p:spPr>
      </p:pic>
      <p:pic>
        <p:nvPicPr>
          <p:cNvPr id="30" name="Picture 29" descr="2crpmi5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8030"/>
            <a:ext cx="1828800" cy="1376994"/>
          </a:xfrm>
          <a:prstGeom prst="rect">
            <a:avLst/>
          </a:prstGeom>
        </p:spPr>
      </p:pic>
      <p:pic>
        <p:nvPicPr>
          <p:cNvPr id="31" name="Picture 30" descr="1fr3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32" name="Picture 31" descr="2fr3.jpg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3879" y="1770747"/>
            <a:ext cx="1828800" cy="1376994"/>
          </a:xfrm>
          <a:prstGeom prst="rect">
            <a:avLst/>
          </a:prstGeom>
        </p:spPr>
      </p:pic>
      <p:pic>
        <p:nvPicPr>
          <p:cNvPr id="33" name="Picture 32" descr="1fr4.jpg"/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62" y="3201092"/>
            <a:ext cx="1828800" cy="1376994"/>
          </a:xfrm>
          <a:prstGeom prst="rect">
            <a:avLst/>
          </a:prstGeom>
        </p:spPr>
      </p:pic>
      <p:pic>
        <p:nvPicPr>
          <p:cNvPr id="34" name="Picture 33" descr="2fr4.jp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3201092"/>
            <a:ext cx="1828800" cy="1376994"/>
          </a:xfrm>
          <a:prstGeom prst="rect">
            <a:avLst/>
          </a:prstGeom>
        </p:spPr>
      </p:pic>
      <p:pic>
        <p:nvPicPr>
          <p:cNvPr id="23" name="Picture 22" descr="1ar8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1092"/>
            <a:ext cx="1828800" cy="1376994"/>
          </a:xfrm>
          <a:prstGeom prst="rect">
            <a:avLst/>
          </a:prstGeom>
        </p:spPr>
      </p:pic>
      <p:pic>
        <p:nvPicPr>
          <p:cNvPr id="24" name="Picture 23" descr="1ar7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1770747"/>
            <a:ext cx="1828800" cy="1376994"/>
          </a:xfrm>
          <a:prstGeom prst="rect">
            <a:avLst/>
          </a:prstGeom>
        </p:spPr>
      </p:pic>
      <p:pic>
        <p:nvPicPr>
          <p:cNvPr id="3" name="Picture 2" descr="IIR370b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79" y="7469789"/>
            <a:ext cx="1828800" cy="1376994"/>
          </a:xfrm>
          <a:prstGeom prst="rect">
            <a:avLst/>
          </a:prstGeom>
        </p:spPr>
      </p:pic>
      <p:pic>
        <p:nvPicPr>
          <p:cNvPr id="4" name="Picture 3" descr="IIR370c.jp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469789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401</a:t>
            </a:r>
            <a:endParaRPr lang="en-US" dirty="0"/>
          </a:p>
        </p:txBody>
      </p:sp>
      <p:pic>
        <p:nvPicPr>
          <p:cNvPr id="15" name="Picture 14" descr="2ar5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626069"/>
            <a:ext cx="1828800" cy="1376994"/>
          </a:xfrm>
          <a:prstGeom prst="rect">
            <a:avLst/>
          </a:prstGeom>
        </p:spPr>
      </p:pic>
      <p:pic>
        <p:nvPicPr>
          <p:cNvPr id="16" name="Picture 15" descr="2br5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95600" y="4622319"/>
            <a:ext cx="1828800" cy="1376994"/>
          </a:xfrm>
          <a:prstGeom prst="rect">
            <a:avLst/>
          </a:prstGeom>
        </p:spPr>
      </p:pic>
      <p:pic>
        <p:nvPicPr>
          <p:cNvPr id="17" name="Picture 16" descr="2cr5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4622319"/>
            <a:ext cx="1828800" cy="1376994"/>
          </a:xfrm>
          <a:prstGeom prst="rect">
            <a:avLst/>
          </a:prstGeom>
        </p:spPr>
      </p:pic>
      <p:pic>
        <p:nvPicPr>
          <p:cNvPr id="18" name="Picture 17" descr="2ar6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501881"/>
            <a:ext cx="1828800" cy="1376994"/>
          </a:xfrm>
          <a:prstGeom prst="rect">
            <a:avLst/>
          </a:prstGeom>
        </p:spPr>
      </p:pic>
      <p:pic>
        <p:nvPicPr>
          <p:cNvPr id="20" name="Picture 19" descr="2br6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7484624"/>
            <a:ext cx="1828800" cy="1376994"/>
          </a:xfrm>
          <a:prstGeom prst="rect">
            <a:avLst/>
          </a:prstGeom>
        </p:spPr>
      </p:pic>
      <p:pic>
        <p:nvPicPr>
          <p:cNvPr id="26" name="Picture 25" descr="2cr6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7501881"/>
            <a:ext cx="1828800" cy="1376994"/>
          </a:xfrm>
          <a:prstGeom prst="rect">
            <a:avLst/>
          </a:prstGeom>
        </p:spPr>
      </p:pic>
      <p:pic>
        <p:nvPicPr>
          <p:cNvPr id="27" name="Picture 26" descr="2arpmi6.jp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70747"/>
            <a:ext cx="1828800" cy="1376994"/>
          </a:xfrm>
          <a:prstGeom prst="rect">
            <a:avLst/>
          </a:prstGeom>
        </p:spPr>
      </p:pic>
      <p:pic>
        <p:nvPicPr>
          <p:cNvPr id="28" name="Picture 27" descr="2brpmi6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225" y="1773610"/>
            <a:ext cx="1828800" cy="1376994"/>
          </a:xfrm>
          <a:prstGeom prst="rect">
            <a:avLst/>
          </a:prstGeom>
        </p:spPr>
      </p:pic>
      <p:pic>
        <p:nvPicPr>
          <p:cNvPr id="29" name="Picture 28" descr="2crpmi6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1770747"/>
            <a:ext cx="1828800" cy="1376994"/>
          </a:xfrm>
          <a:prstGeom prst="rect">
            <a:avLst/>
          </a:prstGeom>
        </p:spPr>
      </p:pic>
      <p:pic>
        <p:nvPicPr>
          <p:cNvPr id="30" name="Picture 29" descr="2arpmi7.jp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201092"/>
            <a:ext cx="1828800" cy="1376994"/>
          </a:xfrm>
          <a:prstGeom prst="rect">
            <a:avLst/>
          </a:prstGeom>
        </p:spPr>
      </p:pic>
      <p:pic>
        <p:nvPicPr>
          <p:cNvPr id="31" name="Picture 30" descr="2brpmi7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869" y="3245325"/>
            <a:ext cx="1828800" cy="1376994"/>
          </a:xfrm>
          <a:prstGeom prst="rect">
            <a:avLst/>
          </a:prstGeom>
        </p:spPr>
      </p:pic>
      <p:pic>
        <p:nvPicPr>
          <p:cNvPr id="32" name="Picture 31" descr="2crpmi7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201092"/>
            <a:ext cx="1828800" cy="1376994"/>
          </a:xfrm>
          <a:prstGeom prst="rect">
            <a:avLst/>
          </a:prstGeom>
        </p:spPr>
      </p:pic>
      <p:pic>
        <p:nvPicPr>
          <p:cNvPr id="33" name="Picture 32" descr="1fr5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058030"/>
            <a:ext cx="1828800" cy="1376994"/>
          </a:xfrm>
          <a:prstGeom prst="rect">
            <a:avLst/>
          </a:prstGeom>
        </p:spPr>
      </p:pic>
      <p:pic>
        <p:nvPicPr>
          <p:cNvPr id="34" name="Picture 33" descr="2fr5.jpg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3869" y="6058030"/>
            <a:ext cx="1828800" cy="1376994"/>
          </a:xfrm>
          <a:prstGeom prst="rect">
            <a:avLst/>
          </a:prstGeom>
        </p:spPr>
      </p:pic>
      <p:pic>
        <p:nvPicPr>
          <p:cNvPr id="24" name="Picture 23" descr="1ar10.jpg"/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6058030"/>
            <a:ext cx="1828800" cy="1376994"/>
          </a:xfrm>
          <a:prstGeom prst="rect">
            <a:avLst/>
          </a:prstGeom>
        </p:spPr>
      </p:pic>
      <p:pic>
        <p:nvPicPr>
          <p:cNvPr id="25" name="Picture 24" descr="1ar9.jpg"/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0402"/>
            <a:ext cx="1828800" cy="1376994"/>
          </a:xfrm>
          <a:prstGeom prst="rect">
            <a:avLst/>
          </a:prstGeom>
        </p:spPr>
      </p:pic>
      <p:pic>
        <p:nvPicPr>
          <p:cNvPr id="2" name="Picture 1" descr="1r3.jp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340402"/>
            <a:ext cx="1828800" cy="1376994"/>
          </a:xfrm>
          <a:prstGeom prst="rect">
            <a:avLst/>
          </a:prstGeom>
        </p:spPr>
      </p:pic>
      <p:pic>
        <p:nvPicPr>
          <p:cNvPr id="3" name="Picture 2" descr="1r4.jp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555" y="340402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18171" y="8878875"/>
            <a:ext cx="262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13648" y="89564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48" y="2238556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648" y="3697477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473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648" y="5173561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648" y="6525364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648" y="7952479"/>
            <a:ext cx="53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508</a:t>
            </a:r>
            <a:endParaRPr lang="en-US" dirty="0"/>
          </a:p>
        </p:txBody>
      </p:sp>
      <p:pic>
        <p:nvPicPr>
          <p:cNvPr id="15" name="Picture 14" descr="2ar7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342575"/>
            <a:ext cx="1828800" cy="1376994"/>
          </a:xfrm>
          <a:prstGeom prst="rect">
            <a:avLst/>
          </a:prstGeom>
        </p:spPr>
      </p:pic>
      <p:pic>
        <p:nvPicPr>
          <p:cNvPr id="16" name="Picture 15" descr="2br7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36" y="344152"/>
            <a:ext cx="1828800" cy="1376994"/>
          </a:xfrm>
          <a:prstGeom prst="rect">
            <a:avLst/>
          </a:prstGeom>
        </p:spPr>
      </p:pic>
      <p:pic>
        <p:nvPicPr>
          <p:cNvPr id="17" name="Picture 16" descr="2cr7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44152"/>
            <a:ext cx="1828800" cy="1376994"/>
          </a:xfrm>
          <a:prstGeom prst="rect">
            <a:avLst/>
          </a:prstGeom>
        </p:spPr>
      </p:pic>
      <p:pic>
        <p:nvPicPr>
          <p:cNvPr id="18" name="Picture 17" descr="2ar8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1770747"/>
            <a:ext cx="1828800" cy="1376994"/>
          </a:xfrm>
          <a:prstGeom prst="rect">
            <a:avLst/>
          </a:prstGeom>
        </p:spPr>
      </p:pic>
      <p:pic>
        <p:nvPicPr>
          <p:cNvPr id="20" name="Picture 19" descr="2br8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763795"/>
            <a:ext cx="1828800" cy="1376994"/>
          </a:xfrm>
          <a:prstGeom prst="rect">
            <a:avLst/>
          </a:prstGeom>
        </p:spPr>
      </p:pic>
      <p:pic>
        <p:nvPicPr>
          <p:cNvPr id="26" name="Picture 25" descr="2cr8.jpg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774497"/>
            <a:ext cx="1828800" cy="1376994"/>
          </a:xfrm>
          <a:prstGeom prst="rect">
            <a:avLst/>
          </a:prstGeom>
        </p:spPr>
      </p:pic>
      <p:pic>
        <p:nvPicPr>
          <p:cNvPr id="27" name="Picture 26" descr="2ar9.jpg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3201092"/>
            <a:ext cx="1828800" cy="1376994"/>
          </a:xfrm>
          <a:prstGeom prst="rect">
            <a:avLst/>
          </a:prstGeom>
        </p:spPr>
      </p:pic>
      <p:pic>
        <p:nvPicPr>
          <p:cNvPr id="28" name="Picture 27" descr="2br9.jpg"/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36" y="3201092"/>
            <a:ext cx="1828800" cy="1376994"/>
          </a:xfrm>
          <a:prstGeom prst="rect">
            <a:avLst/>
          </a:prstGeom>
        </p:spPr>
      </p:pic>
      <p:pic>
        <p:nvPicPr>
          <p:cNvPr id="29" name="Picture 28" descr="2cr9.jpg"/>
          <p:cNvPicPr>
            <a:picLocks noChangeAspect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04842"/>
            <a:ext cx="1828800" cy="1376994"/>
          </a:xfrm>
          <a:prstGeom prst="rect">
            <a:avLst/>
          </a:prstGeom>
        </p:spPr>
      </p:pic>
      <p:pic>
        <p:nvPicPr>
          <p:cNvPr id="30" name="Picture 29" descr="2ar10.jpg"/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4626069"/>
            <a:ext cx="1828800" cy="1376994"/>
          </a:xfrm>
          <a:prstGeom prst="rect">
            <a:avLst/>
          </a:prstGeom>
        </p:spPr>
      </p:pic>
      <p:pic>
        <p:nvPicPr>
          <p:cNvPr id="31" name="Picture 30" descr="2br10.jpg"/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616789"/>
            <a:ext cx="1828800" cy="1376994"/>
          </a:xfrm>
          <a:prstGeom prst="rect">
            <a:avLst/>
          </a:prstGeom>
        </p:spPr>
      </p:pic>
      <p:pic>
        <p:nvPicPr>
          <p:cNvPr id="32" name="Picture 31" descr="2cr10.jpg"/>
          <p:cNvPicPr>
            <a:picLocks noChangeAspect="1"/>
          </p:cNvPicPr>
          <p:nvPr/>
        </p:nvPicPr>
        <p:blipFill>
          <a:blip r:embed="rId24" cstate="screen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4626798"/>
            <a:ext cx="1828800" cy="1376994"/>
          </a:xfrm>
          <a:prstGeom prst="rect">
            <a:avLst/>
          </a:prstGeom>
        </p:spPr>
      </p:pic>
      <p:pic>
        <p:nvPicPr>
          <p:cNvPr id="33" name="Picture 32" descr="2ar11.jpg"/>
          <p:cNvPicPr>
            <a:picLocks noChangeAspect="1"/>
          </p:cNvPicPr>
          <p:nvPr/>
        </p:nvPicPr>
        <p:blipFill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827" y="7480874"/>
            <a:ext cx="1828800" cy="1376994"/>
          </a:xfrm>
          <a:prstGeom prst="rect">
            <a:avLst/>
          </a:prstGeom>
        </p:spPr>
      </p:pic>
      <p:pic>
        <p:nvPicPr>
          <p:cNvPr id="34" name="Picture 33" descr="2br11.jpg"/>
          <p:cNvPicPr>
            <a:picLocks noChangeAspect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7480874"/>
            <a:ext cx="1828800" cy="1376994"/>
          </a:xfrm>
          <a:prstGeom prst="rect">
            <a:avLst/>
          </a:prstGeom>
        </p:spPr>
      </p:pic>
      <p:pic>
        <p:nvPicPr>
          <p:cNvPr id="35" name="Picture 34" descr="2cr11.jpg"/>
          <p:cNvPicPr>
            <a:picLocks noChangeAspect="1"/>
          </p:cNvPicPr>
          <p:nvPr/>
        </p:nvPicPr>
        <p:blipFill>
          <a:blip r:embed="rId30" cstate="screen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80874"/>
            <a:ext cx="1828800" cy="1376994"/>
          </a:xfrm>
          <a:prstGeom prst="rect">
            <a:avLst/>
          </a:prstGeom>
        </p:spPr>
      </p:pic>
      <p:pic>
        <p:nvPicPr>
          <p:cNvPr id="36" name="Picture 35" descr="2arpmi8.jpg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1827" y="6054280"/>
            <a:ext cx="1828800" cy="1376994"/>
          </a:xfrm>
          <a:prstGeom prst="rect">
            <a:avLst/>
          </a:prstGeom>
        </p:spPr>
      </p:pic>
      <p:pic>
        <p:nvPicPr>
          <p:cNvPr id="37" name="Picture 36" descr="2brpmi8.jpg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042722"/>
            <a:ext cx="1828800" cy="1376994"/>
          </a:xfrm>
          <a:prstGeom prst="rect">
            <a:avLst/>
          </a:prstGeom>
        </p:spPr>
      </p:pic>
      <p:pic>
        <p:nvPicPr>
          <p:cNvPr id="38" name="Picture 37" descr="2crpmi8.jp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72013" y="6058030"/>
            <a:ext cx="1828800" cy="13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88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152</Words>
  <Application>Microsoft Macintosh PowerPoint</Application>
  <PresentationFormat>On-screen Show (4:3)</PresentationFormat>
  <Paragraphs>151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jill blankenship</dc:creator>
  <cp:lastModifiedBy>jill blankenship</cp:lastModifiedBy>
  <cp:revision>23</cp:revision>
  <dcterms:created xsi:type="dcterms:W3CDTF">2017-01-27T03:39:09Z</dcterms:created>
  <dcterms:modified xsi:type="dcterms:W3CDTF">2017-07-26T02:52:55Z</dcterms:modified>
</cp:coreProperties>
</file>