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7" d="100"/>
          <a:sy n="47" d="100"/>
        </p:scale>
        <p:origin x="-10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5647-821E-714D-94CC-56A4212970B1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13C18-57FE-A344-B440-84D3DB4EF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69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5647-821E-714D-94CC-56A4212970B1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13C18-57FE-A344-B440-84D3DB4EF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28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5647-821E-714D-94CC-56A4212970B1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13C18-57FE-A344-B440-84D3DB4EF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26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5647-821E-714D-94CC-56A4212970B1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13C18-57FE-A344-B440-84D3DB4EF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74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5647-821E-714D-94CC-56A4212970B1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13C18-57FE-A344-B440-84D3DB4EF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4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5647-821E-714D-94CC-56A4212970B1}" type="datetimeFigureOut">
              <a:rPr lang="en-US" smtClean="0"/>
              <a:t>7/26/17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13C18-57FE-A344-B440-84D3DB4EF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66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5647-821E-714D-94CC-56A4212970B1}" type="datetimeFigureOut">
              <a:rPr lang="en-US" smtClean="0"/>
              <a:t>7/26/17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13C18-57FE-A344-B440-84D3DB4EF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41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5647-821E-714D-94CC-56A4212970B1}" type="datetimeFigureOut">
              <a:rPr lang="en-US" smtClean="0"/>
              <a:t>7/26/17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13C18-57FE-A344-B440-84D3DB4EF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54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5647-821E-714D-94CC-56A4212970B1}" type="datetimeFigureOut">
              <a:rPr lang="en-US" smtClean="0"/>
              <a:t>7/26/17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13C18-57FE-A344-B440-84D3DB4EF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5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5647-821E-714D-94CC-56A4212970B1}" type="datetimeFigureOut">
              <a:rPr lang="en-US" smtClean="0"/>
              <a:t>7/26/17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13C18-57FE-A344-B440-84D3DB4EF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63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5647-821E-714D-94CC-56A4212970B1}" type="datetimeFigureOut">
              <a:rPr lang="en-US" smtClean="0"/>
              <a:t>7/26/17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13C18-57FE-A344-B440-84D3DB4EF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87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B5647-821E-714D-94CC-56A4212970B1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13C18-57FE-A344-B440-84D3DB4EF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35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.jpeg"/><Relationship Id="rId21" Type="http://schemas.microsoft.com/office/2007/relationships/hdphoto" Target="../media/hdphoto10.wdp"/><Relationship Id="rId22" Type="http://schemas.openxmlformats.org/officeDocument/2006/relationships/image" Target="../media/image11.jpeg"/><Relationship Id="rId23" Type="http://schemas.microsoft.com/office/2007/relationships/hdphoto" Target="../media/hdphoto11.wdp"/><Relationship Id="rId24" Type="http://schemas.openxmlformats.org/officeDocument/2006/relationships/image" Target="../media/image12.jpeg"/><Relationship Id="rId25" Type="http://schemas.microsoft.com/office/2007/relationships/hdphoto" Target="../media/hdphoto12.wdp"/><Relationship Id="rId26" Type="http://schemas.openxmlformats.org/officeDocument/2006/relationships/image" Target="../media/image13.jpeg"/><Relationship Id="rId27" Type="http://schemas.microsoft.com/office/2007/relationships/hdphoto" Target="../media/hdphoto13.wdp"/><Relationship Id="rId28" Type="http://schemas.openxmlformats.org/officeDocument/2006/relationships/image" Target="../media/image14.jpeg"/><Relationship Id="rId29" Type="http://schemas.microsoft.com/office/2007/relationships/hdphoto" Target="../media/hdphoto14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Relationship Id="rId4" Type="http://schemas.openxmlformats.org/officeDocument/2006/relationships/image" Target="../media/image2.jpeg"/><Relationship Id="rId5" Type="http://schemas.microsoft.com/office/2007/relationships/hdphoto" Target="../media/hdphoto2.wdp"/><Relationship Id="rId30" Type="http://schemas.openxmlformats.org/officeDocument/2006/relationships/image" Target="../media/image15.jpeg"/><Relationship Id="rId31" Type="http://schemas.microsoft.com/office/2007/relationships/hdphoto" Target="../media/hdphoto15.wdp"/><Relationship Id="rId32" Type="http://schemas.openxmlformats.org/officeDocument/2006/relationships/image" Target="../media/image16.jpeg"/><Relationship Id="rId9" Type="http://schemas.microsoft.com/office/2007/relationships/hdphoto" Target="../media/hdphoto4.wdp"/><Relationship Id="rId6" Type="http://schemas.openxmlformats.org/officeDocument/2006/relationships/image" Target="../media/image3.jpeg"/><Relationship Id="rId7" Type="http://schemas.microsoft.com/office/2007/relationships/hdphoto" Target="../media/hdphoto3.wdp"/><Relationship Id="rId8" Type="http://schemas.openxmlformats.org/officeDocument/2006/relationships/image" Target="../media/image4.jpeg"/><Relationship Id="rId33" Type="http://schemas.microsoft.com/office/2007/relationships/hdphoto" Target="../media/hdphoto16.wdp"/><Relationship Id="rId34" Type="http://schemas.openxmlformats.org/officeDocument/2006/relationships/image" Target="../media/image17.jpeg"/><Relationship Id="rId35" Type="http://schemas.microsoft.com/office/2007/relationships/hdphoto" Target="../media/hdphoto17.wdp"/><Relationship Id="rId36" Type="http://schemas.openxmlformats.org/officeDocument/2006/relationships/image" Target="../media/image18.jpeg"/><Relationship Id="rId10" Type="http://schemas.openxmlformats.org/officeDocument/2006/relationships/image" Target="../media/image5.jpeg"/><Relationship Id="rId11" Type="http://schemas.microsoft.com/office/2007/relationships/hdphoto" Target="../media/hdphoto5.wdp"/><Relationship Id="rId12" Type="http://schemas.openxmlformats.org/officeDocument/2006/relationships/image" Target="../media/image6.jpeg"/><Relationship Id="rId13" Type="http://schemas.microsoft.com/office/2007/relationships/hdphoto" Target="../media/hdphoto6.wdp"/><Relationship Id="rId14" Type="http://schemas.openxmlformats.org/officeDocument/2006/relationships/image" Target="../media/image7.jpeg"/><Relationship Id="rId15" Type="http://schemas.microsoft.com/office/2007/relationships/hdphoto" Target="../media/hdphoto7.wdp"/><Relationship Id="rId16" Type="http://schemas.openxmlformats.org/officeDocument/2006/relationships/image" Target="../media/image8.jpeg"/><Relationship Id="rId17" Type="http://schemas.microsoft.com/office/2007/relationships/hdphoto" Target="../media/hdphoto8.wdp"/><Relationship Id="rId18" Type="http://schemas.openxmlformats.org/officeDocument/2006/relationships/image" Target="../media/image9.jpeg"/><Relationship Id="rId19" Type="http://schemas.microsoft.com/office/2007/relationships/hdphoto" Target="../media/hdphoto9.wdp"/><Relationship Id="rId37" Type="http://schemas.microsoft.com/office/2007/relationships/hdphoto" Target="../media/hdphoto18.wdp"/><Relationship Id="rId38" Type="http://schemas.openxmlformats.org/officeDocument/2006/relationships/image" Target="../media/image19.jpeg"/><Relationship Id="rId39" Type="http://schemas.microsoft.com/office/2007/relationships/hdphoto" Target="../media/hdphoto19.wdp"/><Relationship Id="rId40" Type="http://schemas.openxmlformats.org/officeDocument/2006/relationships/image" Target="../media/image20.jpeg"/><Relationship Id="rId41" Type="http://schemas.microsoft.com/office/2007/relationships/hdphoto" Target="../media/hdphoto20.wdp"/></Relationships>
</file>

<file path=ppt/slides/_rels/slide1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90.jpeg"/><Relationship Id="rId21" Type="http://schemas.microsoft.com/office/2007/relationships/hdphoto" Target="../media/hdphoto144.wdp"/><Relationship Id="rId22" Type="http://schemas.openxmlformats.org/officeDocument/2006/relationships/image" Target="../media/image191.jpeg"/><Relationship Id="rId23" Type="http://schemas.microsoft.com/office/2007/relationships/hdphoto" Target="../media/hdphoto145.wdp"/><Relationship Id="rId24" Type="http://schemas.openxmlformats.org/officeDocument/2006/relationships/image" Target="../media/image192.jpeg"/><Relationship Id="rId25" Type="http://schemas.microsoft.com/office/2007/relationships/hdphoto" Target="../media/hdphoto146.wdp"/><Relationship Id="rId26" Type="http://schemas.openxmlformats.org/officeDocument/2006/relationships/image" Target="../media/image193.jpeg"/><Relationship Id="rId27" Type="http://schemas.microsoft.com/office/2007/relationships/hdphoto" Target="../media/hdphoto147.wdp"/><Relationship Id="rId28" Type="http://schemas.openxmlformats.org/officeDocument/2006/relationships/image" Target="../media/image194.jpeg"/><Relationship Id="rId29" Type="http://schemas.microsoft.com/office/2007/relationships/hdphoto" Target="../media/hdphoto14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jpeg"/><Relationship Id="rId3" Type="http://schemas.microsoft.com/office/2007/relationships/hdphoto" Target="../media/hdphoto135.wdp"/><Relationship Id="rId4" Type="http://schemas.openxmlformats.org/officeDocument/2006/relationships/image" Target="../media/image182.jpeg"/><Relationship Id="rId5" Type="http://schemas.microsoft.com/office/2007/relationships/hdphoto" Target="../media/hdphoto136.wdp"/><Relationship Id="rId30" Type="http://schemas.openxmlformats.org/officeDocument/2006/relationships/image" Target="../media/image195.jpeg"/><Relationship Id="rId31" Type="http://schemas.microsoft.com/office/2007/relationships/hdphoto" Target="../media/hdphoto149.wdp"/><Relationship Id="rId32" Type="http://schemas.openxmlformats.org/officeDocument/2006/relationships/image" Target="../media/image196.jpeg"/><Relationship Id="rId9" Type="http://schemas.microsoft.com/office/2007/relationships/hdphoto" Target="../media/hdphoto138.wdp"/><Relationship Id="rId6" Type="http://schemas.openxmlformats.org/officeDocument/2006/relationships/image" Target="../media/image183.jpeg"/><Relationship Id="rId7" Type="http://schemas.microsoft.com/office/2007/relationships/hdphoto" Target="../media/hdphoto137.wdp"/><Relationship Id="rId8" Type="http://schemas.openxmlformats.org/officeDocument/2006/relationships/image" Target="../media/image184.jpeg"/><Relationship Id="rId33" Type="http://schemas.microsoft.com/office/2007/relationships/hdphoto" Target="../media/hdphoto150.wdp"/><Relationship Id="rId34" Type="http://schemas.openxmlformats.org/officeDocument/2006/relationships/image" Target="../media/image197.jpeg"/><Relationship Id="rId35" Type="http://schemas.microsoft.com/office/2007/relationships/hdphoto" Target="../media/hdphoto151.wdp"/><Relationship Id="rId36" Type="http://schemas.openxmlformats.org/officeDocument/2006/relationships/image" Target="../media/image198.jpeg"/><Relationship Id="rId10" Type="http://schemas.openxmlformats.org/officeDocument/2006/relationships/image" Target="../media/image185.jpeg"/><Relationship Id="rId11" Type="http://schemas.microsoft.com/office/2007/relationships/hdphoto" Target="../media/hdphoto139.wdp"/><Relationship Id="rId12" Type="http://schemas.openxmlformats.org/officeDocument/2006/relationships/image" Target="../media/image186.jpeg"/><Relationship Id="rId13" Type="http://schemas.microsoft.com/office/2007/relationships/hdphoto" Target="../media/hdphoto140.wdp"/><Relationship Id="rId14" Type="http://schemas.openxmlformats.org/officeDocument/2006/relationships/image" Target="../media/image187.jpeg"/><Relationship Id="rId15" Type="http://schemas.microsoft.com/office/2007/relationships/hdphoto" Target="../media/hdphoto141.wdp"/><Relationship Id="rId16" Type="http://schemas.openxmlformats.org/officeDocument/2006/relationships/image" Target="../media/image188.jpeg"/><Relationship Id="rId17" Type="http://schemas.microsoft.com/office/2007/relationships/hdphoto" Target="../media/hdphoto142.wdp"/><Relationship Id="rId18" Type="http://schemas.openxmlformats.org/officeDocument/2006/relationships/image" Target="../media/image189.jpeg"/><Relationship Id="rId19" Type="http://schemas.microsoft.com/office/2007/relationships/hdphoto" Target="../media/hdphoto143.wdp"/><Relationship Id="rId37" Type="http://schemas.microsoft.com/office/2007/relationships/hdphoto" Target="../media/hdphoto152.wdp"/><Relationship Id="rId38" Type="http://schemas.openxmlformats.org/officeDocument/2006/relationships/image" Target="../media/image199.jpeg"/><Relationship Id="rId39" Type="http://schemas.microsoft.com/office/2007/relationships/hdphoto" Target="../media/hdphoto153.wdp"/><Relationship Id="rId40" Type="http://schemas.openxmlformats.org/officeDocument/2006/relationships/image" Target="../media/image200.jpeg"/><Relationship Id="rId41" Type="http://schemas.microsoft.com/office/2007/relationships/hdphoto" Target="../media/hdphoto154.wdp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hdphoto" Target="../media/hdphoto158.wdp"/><Relationship Id="rId20" Type="http://schemas.openxmlformats.org/officeDocument/2006/relationships/image" Target="../media/image214.jpeg"/><Relationship Id="rId21" Type="http://schemas.openxmlformats.org/officeDocument/2006/relationships/image" Target="../media/image215.jpeg"/><Relationship Id="rId22" Type="http://schemas.openxmlformats.org/officeDocument/2006/relationships/image" Target="../media/image216.jpeg"/><Relationship Id="rId23" Type="http://schemas.microsoft.com/office/2007/relationships/hdphoto" Target="../media/hdphoto160.wdp"/><Relationship Id="rId24" Type="http://schemas.openxmlformats.org/officeDocument/2006/relationships/image" Target="../media/image217.jpeg"/><Relationship Id="rId25" Type="http://schemas.microsoft.com/office/2007/relationships/hdphoto" Target="../media/hdphoto161.wdp"/><Relationship Id="rId26" Type="http://schemas.openxmlformats.org/officeDocument/2006/relationships/image" Target="../media/image218.jpeg"/><Relationship Id="rId27" Type="http://schemas.microsoft.com/office/2007/relationships/hdphoto" Target="../media/hdphoto162.wdp"/><Relationship Id="rId28" Type="http://schemas.openxmlformats.org/officeDocument/2006/relationships/image" Target="../media/image219.jpeg"/><Relationship Id="rId29" Type="http://schemas.microsoft.com/office/2007/relationships/hdphoto" Target="../media/hdphoto163.wdp"/><Relationship Id="rId30" Type="http://schemas.openxmlformats.org/officeDocument/2006/relationships/image" Target="../media/image220.jpeg"/><Relationship Id="rId31" Type="http://schemas.microsoft.com/office/2007/relationships/hdphoto" Target="../media/hdphoto164.wdp"/><Relationship Id="rId10" Type="http://schemas.openxmlformats.org/officeDocument/2006/relationships/image" Target="../media/image205.jpeg"/><Relationship Id="rId11" Type="http://schemas.microsoft.com/office/2007/relationships/hdphoto" Target="../media/hdphoto159.wdp"/><Relationship Id="rId12" Type="http://schemas.openxmlformats.org/officeDocument/2006/relationships/image" Target="../media/image206.jpeg"/><Relationship Id="rId13" Type="http://schemas.openxmlformats.org/officeDocument/2006/relationships/image" Target="../media/image207.jpeg"/><Relationship Id="rId14" Type="http://schemas.openxmlformats.org/officeDocument/2006/relationships/image" Target="../media/image208.jpeg"/><Relationship Id="rId15" Type="http://schemas.openxmlformats.org/officeDocument/2006/relationships/image" Target="../media/image209.jpeg"/><Relationship Id="rId16" Type="http://schemas.openxmlformats.org/officeDocument/2006/relationships/image" Target="../media/image210.jpeg"/><Relationship Id="rId17" Type="http://schemas.openxmlformats.org/officeDocument/2006/relationships/image" Target="../media/image211.jpeg"/><Relationship Id="rId18" Type="http://schemas.openxmlformats.org/officeDocument/2006/relationships/image" Target="../media/image212.jpeg"/><Relationship Id="rId19" Type="http://schemas.openxmlformats.org/officeDocument/2006/relationships/image" Target="../media/image2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jpeg"/><Relationship Id="rId3" Type="http://schemas.microsoft.com/office/2007/relationships/hdphoto" Target="../media/hdphoto155.wdp"/><Relationship Id="rId4" Type="http://schemas.openxmlformats.org/officeDocument/2006/relationships/image" Target="../media/image202.jpeg"/><Relationship Id="rId5" Type="http://schemas.microsoft.com/office/2007/relationships/hdphoto" Target="../media/hdphoto156.wdp"/><Relationship Id="rId6" Type="http://schemas.openxmlformats.org/officeDocument/2006/relationships/image" Target="../media/image203.jpeg"/><Relationship Id="rId7" Type="http://schemas.microsoft.com/office/2007/relationships/hdphoto" Target="../media/hdphoto157.wdp"/><Relationship Id="rId8" Type="http://schemas.openxmlformats.org/officeDocument/2006/relationships/image" Target="../media/image204.jpeg"/></Relationships>
</file>

<file path=ppt/slides/_rels/slide1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30.jpeg"/><Relationship Id="rId21" Type="http://schemas.microsoft.com/office/2007/relationships/hdphoto" Target="../media/hdphoto174.wdp"/><Relationship Id="rId22" Type="http://schemas.openxmlformats.org/officeDocument/2006/relationships/image" Target="../media/image231.jpeg"/><Relationship Id="rId23" Type="http://schemas.microsoft.com/office/2007/relationships/hdphoto" Target="../media/hdphoto175.wdp"/><Relationship Id="rId24" Type="http://schemas.openxmlformats.org/officeDocument/2006/relationships/image" Target="../media/image232.jpeg"/><Relationship Id="rId25" Type="http://schemas.microsoft.com/office/2007/relationships/hdphoto" Target="../media/hdphoto176.wdp"/><Relationship Id="rId26" Type="http://schemas.openxmlformats.org/officeDocument/2006/relationships/image" Target="../media/image233.jpeg"/><Relationship Id="rId27" Type="http://schemas.microsoft.com/office/2007/relationships/hdphoto" Target="../media/hdphoto177.wdp"/><Relationship Id="rId28" Type="http://schemas.openxmlformats.org/officeDocument/2006/relationships/image" Target="../media/image234.jpeg"/><Relationship Id="rId29" Type="http://schemas.microsoft.com/office/2007/relationships/hdphoto" Target="../media/hdphoto17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1.jpeg"/><Relationship Id="rId3" Type="http://schemas.microsoft.com/office/2007/relationships/hdphoto" Target="../media/hdphoto165.wdp"/><Relationship Id="rId4" Type="http://schemas.openxmlformats.org/officeDocument/2006/relationships/image" Target="../media/image222.jpeg"/><Relationship Id="rId5" Type="http://schemas.microsoft.com/office/2007/relationships/hdphoto" Target="../media/hdphoto166.wdp"/><Relationship Id="rId30" Type="http://schemas.openxmlformats.org/officeDocument/2006/relationships/image" Target="../media/image235.jpeg"/><Relationship Id="rId31" Type="http://schemas.microsoft.com/office/2007/relationships/hdphoto" Target="../media/hdphoto179.wdp"/><Relationship Id="rId32" Type="http://schemas.openxmlformats.org/officeDocument/2006/relationships/image" Target="../media/image236.jpeg"/><Relationship Id="rId9" Type="http://schemas.microsoft.com/office/2007/relationships/hdphoto" Target="../media/hdphoto168.wdp"/><Relationship Id="rId6" Type="http://schemas.openxmlformats.org/officeDocument/2006/relationships/image" Target="../media/image223.jpeg"/><Relationship Id="rId7" Type="http://schemas.microsoft.com/office/2007/relationships/hdphoto" Target="../media/hdphoto167.wdp"/><Relationship Id="rId8" Type="http://schemas.openxmlformats.org/officeDocument/2006/relationships/image" Target="../media/image224.jpeg"/><Relationship Id="rId33" Type="http://schemas.microsoft.com/office/2007/relationships/hdphoto" Target="../media/hdphoto180.wdp"/><Relationship Id="rId34" Type="http://schemas.openxmlformats.org/officeDocument/2006/relationships/image" Target="../media/image237.jpeg"/><Relationship Id="rId35" Type="http://schemas.microsoft.com/office/2007/relationships/hdphoto" Target="../media/hdphoto181.wdp"/><Relationship Id="rId36" Type="http://schemas.openxmlformats.org/officeDocument/2006/relationships/image" Target="../media/image238.jpeg"/><Relationship Id="rId10" Type="http://schemas.openxmlformats.org/officeDocument/2006/relationships/image" Target="../media/image225.jpeg"/><Relationship Id="rId11" Type="http://schemas.microsoft.com/office/2007/relationships/hdphoto" Target="../media/hdphoto169.wdp"/><Relationship Id="rId12" Type="http://schemas.openxmlformats.org/officeDocument/2006/relationships/image" Target="../media/image226.jpeg"/><Relationship Id="rId13" Type="http://schemas.microsoft.com/office/2007/relationships/hdphoto" Target="../media/hdphoto170.wdp"/><Relationship Id="rId14" Type="http://schemas.openxmlformats.org/officeDocument/2006/relationships/image" Target="../media/image227.jpeg"/><Relationship Id="rId15" Type="http://schemas.microsoft.com/office/2007/relationships/hdphoto" Target="../media/hdphoto171.wdp"/><Relationship Id="rId16" Type="http://schemas.openxmlformats.org/officeDocument/2006/relationships/image" Target="../media/image228.jpeg"/><Relationship Id="rId17" Type="http://schemas.microsoft.com/office/2007/relationships/hdphoto" Target="../media/hdphoto172.wdp"/><Relationship Id="rId18" Type="http://schemas.openxmlformats.org/officeDocument/2006/relationships/image" Target="../media/image229.jpeg"/><Relationship Id="rId19" Type="http://schemas.microsoft.com/office/2007/relationships/hdphoto" Target="../media/hdphoto173.wdp"/><Relationship Id="rId37" Type="http://schemas.microsoft.com/office/2007/relationships/hdphoto" Target="../media/hdphoto182.wdp"/><Relationship Id="rId38" Type="http://schemas.openxmlformats.org/officeDocument/2006/relationships/image" Target="../media/image239.jpeg"/><Relationship Id="rId39" Type="http://schemas.microsoft.com/office/2007/relationships/hdphoto" Target="../media/hdphoto183.wdp"/><Relationship Id="rId40" Type="http://schemas.openxmlformats.org/officeDocument/2006/relationships/image" Target="../media/image240.jpeg"/><Relationship Id="rId41" Type="http://schemas.microsoft.com/office/2007/relationships/hdphoto" Target="../media/hdphoto184.wdp"/></Relationships>
</file>

<file path=ppt/slides/_rels/slide13.xml.rels><?xml version="1.0" encoding="UTF-8" standalone="yes"?>
<Relationships xmlns="http://schemas.openxmlformats.org/package/2006/relationships"><Relationship Id="rId20" Type="http://schemas.microsoft.com/office/2007/relationships/hdphoto" Target="../media/hdphoto193.wdp"/><Relationship Id="rId21" Type="http://schemas.openxmlformats.org/officeDocument/2006/relationships/image" Target="../media/image251.jpeg"/><Relationship Id="rId22" Type="http://schemas.microsoft.com/office/2007/relationships/hdphoto" Target="../media/hdphoto194.wdp"/><Relationship Id="rId23" Type="http://schemas.openxmlformats.org/officeDocument/2006/relationships/image" Target="../media/image252.jpeg"/><Relationship Id="rId24" Type="http://schemas.microsoft.com/office/2007/relationships/hdphoto" Target="../media/hdphoto195.wdp"/><Relationship Id="rId25" Type="http://schemas.openxmlformats.org/officeDocument/2006/relationships/image" Target="../media/image253.jpeg"/><Relationship Id="rId26" Type="http://schemas.microsoft.com/office/2007/relationships/hdphoto" Target="../media/hdphoto196.wdp"/><Relationship Id="rId27" Type="http://schemas.openxmlformats.org/officeDocument/2006/relationships/image" Target="../media/image254.jpeg"/><Relationship Id="rId28" Type="http://schemas.microsoft.com/office/2007/relationships/hdphoto" Target="../media/hdphoto197.wdp"/><Relationship Id="rId29" Type="http://schemas.openxmlformats.org/officeDocument/2006/relationships/image" Target="../media/image2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1.jpeg"/><Relationship Id="rId3" Type="http://schemas.microsoft.com/office/2007/relationships/hdphoto" Target="../media/hdphoto185.wdp"/><Relationship Id="rId4" Type="http://schemas.openxmlformats.org/officeDocument/2006/relationships/image" Target="../media/image242.jpeg"/><Relationship Id="rId5" Type="http://schemas.microsoft.com/office/2007/relationships/hdphoto" Target="../media/hdphoto186.wdp"/><Relationship Id="rId30" Type="http://schemas.microsoft.com/office/2007/relationships/hdphoto" Target="../media/hdphoto198.wdp"/><Relationship Id="rId31" Type="http://schemas.openxmlformats.org/officeDocument/2006/relationships/image" Target="../media/image256.jpeg"/><Relationship Id="rId32" Type="http://schemas.microsoft.com/office/2007/relationships/hdphoto" Target="../media/hdphoto199.wdp"/><Relationship Id="rId9" Type="http://schemas.microsoft.com/office/2007/relationships/hdphoto" Target="../media/hdphoto188.wdp"/><Relationship Id="rId6" Type="http://schemas.openxmlformats.org/officeDocument/2006/relationships/image" Target="../media/image243.jpeg"/><Relationship Id="rId7" Type="http://schemas.microsoft.com/office/2007/relationships/hdphoto" Target="../media/hdphoto187.wdp"/><Relationship Id="rId8" Type="http://schemas.openxmlformats.org/officeDocument/2006/relationships/image" Target="../media/image244.jpeg"/><Relationship Id="rId33" Type="http://schemas.openxmlformats.org/officeDocument/2006/relationships/image" Target="../media/image257.jpeg"/><Relationship Id="rId34" Type="http://schemas.microsoft.com/office/2007/relationships/hdphoto" Target="../media/hdphoto200.wdp"/><Relationship Id="rId35" Type="http://schemas.openxmlformats.org/officeDocument/2006/relationships/image" Target="../media/image258.jpeg"/><Relationship Id="rId36" Type="http://schemas.microsoft.com/office/2007/relationships/hdphoto" Target="../media/hdphoto201.wdp"/><Relationship Id="rId10" Type="http://schemas.openxmlformats.org/officeDocument/2006/relationships/image" Target="../media/image245.jpeg"/><Relationship Id="rId11" Type="http://schemas.microsoft.com/office/2007/relationships/hdphoto" Target="../media/hdphoto189.wdp"/><Relationship Id="rId12" Type="http://schemas.openxmlformats.org/officeDocument/2006/relationships/image" Target="../media/image246.jpeg"/><Relationship Id="rId13" Type="http://schemas.openxmlformats.org/officeDocument/2006/relationships/image" Target="../media/image247.jpeg"/><Relationship Id="rId14" Type="http://schemas.microsoft.com/office/2007/relationships/hdphoto" Target="../media/hdphoto190.wdp"/><Relationship Id="rId15" Type="http://schemas.openxmlformats.org/officeDocument/2006/relationships/image" Target="../media/image248.jpeg"/><Relationship Id="rId16" Type="http://schemas.microsoft.com/office/2007/relationships/hdphoto" Target="../media/hdphoto191.wdp"/><Relationship Id="rId17" Type="http://schemas.openxmlformats.org/officeDocument/2006/relationships/image" Target="../media/image249.jpeg"/><Relationship Id="rId18" Type="http://schemas.microsoft.com/office/2007/relationships/hdphoto" Target="../media/hdphoto192.wdp"/><Relationship Id="rId19" Type="http://schemas.openxmlformats.org/officeDocument/2006/relationships/image" Target="../media/image250.jpeg"/><Relationship Id="rId37" Type="http://schemas.openxmlformats.org/officeDocument/2006/relationships/image" Target="../media/image259.jpeg"/><Relationship Id="rId38" Type="http://schemas.microsoft.com/office/2007/relationships/hdphoto" Target="../media/hdphoto202.wdp"/><Relationship Id="rId39" Type="http://schemas.openxmlformats.org/officeDocument/2006/relationships/image" Target="../media/image260.jpeg"/><Relationship Id="rId40" Type="http://schemas.microsoft.com/office/2007/relationships/hdphoto" Target="../media/hdphoto203.wdp"/></Relationships>
</file>

<file path=ppt/slides/_rels/slide14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70.jpeg"/><Relationship Id="rId21" Type="http://schemas.microsoft.com/office/2007/relationships/hdphoto" Target="../media/hdphoto213.wdp"/><Relationship Id="rId22" Type="http://schemas.openxmlformats.org/officeDocument/2006/relationships/image" Target="../media/image271.jpeg"/><Relationship Id="rId23" Type="http://schemas.microsoft.com/office/2007/relationships/hdphoto" Target="../media/hdphoto214.wdp"/><Relationship Id="rId24" Type="http://schemas.openxmlformats.org/officeDocument/2006/relationships/image" Target="../media/image272.jpeg"/><Relationship Id="rId25" Type="http://schemas.microsoft.com/office/2007/relationships/hdphoto" Target="../media/hdphoto215.wdp"/><Relationship Id="rId26" Type="http://schemas.openxmlformats.org/officeDocument/2006/relationships/image" Target="../media/image273.jpeg"/><Relationship Id="rId27" Type="http://schemas.microsoft.com/office/2007/relationships/hdphoto" Target="../media/hdphoto216.wdp"/><Relationship Id="rId28" Type="http://schemas.openxmlformats.org/officeDocument/2006/relationships/image" Target="../media/image274.jpeg"/><Relationship Id="rId29" Type="http://schemas.microsoft.com/office/2007/relationships/hdphoto" Target="../media/hdphoto21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1.jpeg"/><Relationship Id="rId3" Type="http://schemas.microsoft.com/office/2007/relationships/hdphoto" Target="../media/hdphoto204.wdp"/><Relationship Id="rId4" Type="http://schemas.openxmlformats.org/officeDocument/2006/relationships/image" Target="../media/image262.jpeg"/><Relationship Id="rId5" Type="http://schemas.microsoft.com/office/2007/relationships/hdphoto" Target="../media/hdphoto205.wdp"/><Relationship Id="rId30" Type="http://schemas.openxmlformats.org/officeDocument/2006/relationships/image" Target="../media/image275.jpeg"/><Relationship Id="rId31" Type="http://schemas.microsoft.com/office/2007/relationships/hdphoto" Target="../media/hdphoto218.wdp"/><Relationship Id="rId32" Type="http://schemas.openxmlformats.org/officeDocument/2006/relationships/image" Target="../media/image276.jpeg"/><Relationship Id="rId9" Type="http://schemas.microsoft.com/office/2007/relationships/hdphoto" Target="../media/hdphoto207.wdp"/><Relationship Id="rId6" Type="http://schemas.openxmlformats.org/officeDocument/2006/relationships/image" Target="../media/image263.jpeg"/><Relationship Id="rId7" Type="http://schemas.microsoft.com/office/2007/relationships/hdphoto" Target="../media/hdphoto206.wdp"/><Relationship Id="rId8" Type="http://schemas.openxmlformats.org/officeDocument/2006/relationships/image" Target="../media/image264.jpeg"/><Relationship Id="rId33" Type="http://schemas.openxmlformats.org/officeDocument/2006/relationships/image" Target="../media/image277.jpeg"/><Relationship Id="rId34" Type="http://schemas.openxmlformats.org/officeDocument/2006/relationships/image" Target="../media/image278.jpeg"/><Relationship Id="rId35" Type="http://schemas.openxmlformats.org/officeDocument/2006/relationships/image" Target="../media/image279.jpeg"/><Relationship Id="rId36" Type="http://schemas.openxmlformats.org/officeDocument/2006/relationships/image" Target="../media/image280.jpeg"/><Relationship Id="rId10" Type="http://schemas.openxmlformats.org/officeDocument/2006/relationships/image" Target="../media/image265.jpeg"/><Relationship Id="rId11" Type="http://schemas.microsoft.com/office/2007/relationships/hdphoto" Target="../media/hdphoto208.wdp"/><Relationship Id="rId12" Type="http://schemas.openxmlformats.org/officeDocument/2006/relationships/image" Target="../media/image266.jpeg"/><Relationship Id="rId13" Type="http://schemas.microsoft.com/office/2007/relationships/hdphoto" Target="../media/hdphoto209.wdp"/><Relationship Id="rId14" Type="http://schemas.openxmlformats.org/officeDocument/2006/relationships/image" Target="../media/image267.jpeg"/><Relationship Id="rId15" Type="http://schemas.microsoft.com/office/2007/relationships/hdphoto" Target="../media/hdphoto210.wdp"/><Relationship Id="rId16" Type="http://schemas.openxmlformats.org/officeDocument/2006/relationships/image" Target="../media/image268.jpeg"/><Relationship Id="rId17" Type="http://schemas.microsoft.com/office/2007/relationships/hdphoto" Target="../media/hdphoto211.wdp"/><Relationship Id="rId18" Type="http://schemas.openxmlformats.org/officeDocument/2006/relationships/image" Target="../media/image269.jpeg"/><Relationship Id="rId19" Type="http://schemas.microsoft.com/office/2007/relationships/hdphoto" Target="../media/hdphoto212.wdp"/><Relationship Id="rId37" Type="http://schemas.microsoft.com/office/2007/relationships/hdphoto" Target="../media/hdphoto219.wdp"/></Relationships>
</file>

<file path=ppt/slides/_rels/slide15.xml.rels><?xml version="1.0" encoding="UTF-8" standalone="yes"?>
<Relationships xmlns="http://schemas.openxmlformats.org/package/2006/relationships"><Relationship Id="rId9" Type="http://schemas.microsoft.com/office/2007/relationships/hdphoto" Target="../media/hdphoto223.wdp"/><Relationship Id="rId20" Type="http://schemas.openxmlformats.org/officeDocument/2006/relationships/image" Target="../media/image294.jpeg"/><Relationship Id="rId21" Type="http://schemas.openxmlformats.org/officeDocument/2006/relationships/image" Target="../media/image295.jpeg"/><Relationship Id="rId22" Type="http://schemas.openxmlformats.org/officeDocument/2006/relationships/image" Target="../media/image296.jpeg"/><Relationship Id="rId23" Type="http://schemas.microsoft.com/office/2007/relationships/hdphoto" Target="../media/hdphoto225.wdp"/><Relationship Id="rId24" Type="http://schemas.openxmlformats.org/officeDocument/2006/relationships/image" Target="../media/image297.jpeg"/><Relationship Id="rId25" Type="http://schemas.microsoft.com/office/2007/relationships/hdphoto" Target="../media/hdphoto226.wdp"/><Relationship Id="rId26" Type="http://schemas.openxmlformats.org/officeDocument/2006/relationships/image" Target="../media/image298.jpeg"/><Relationship Id="rId27" Type="http://schemas.microsoft.com/office/2007/relationships/hdphoto" Target="../media/hdphoto227.wdp"/><Relationship Id="rId28" Type="http://schemas.openxmlformats.org/officeDocument/2006/relationships/image" Target="../media/image299.jpeg"/><Relationship Id="rId29" Type="http://schemas.microsoft.com/office/2007/relationships/hdphoto" Target="../media/hdphoto228.wdp"/><Relationship Id="rId30" Type="http://schemas.openxmlformats.org/officeDocument/2006/relationships/image" Target="../media/image300.jpeg"/><Relationship Id="rId31" Type="http://schemas.microsoft.com/office/2007/relationships/hdphoto" Target="../media/hdphoto229.wdp"/><Relationship Id="rId10" Type="http://schemas.openxmlformats.org/officeDocument/2006/relationships/image" Target="../media/image285.jpeg"/><Relationship Id="rId11" Type="http://schemas.microsoft.com/office/2007/relationships/hdphoto" Target="../media/hdphoto224.wdp"/><Relationship Id="rId12" Type="http://schemas.openxmlformats.org/officeDocument/2006/relationships/image" Target="../media/image286.jpeg"/><Relationship Id="rId13" Type="http://schemas.openxmlformats.org/officeDocument/2006/relationships/image" Target="../media/image287.jpeg"/><Relationship Id="rId14" Type="http://schemas.openxmlformats.org/officeDocument/2006/relationships/image" Target="../media/image288.jpeg"/><Relationship Id="rId15" Type="http://schemas.openxmlformats.org/officeDocument/2006/relationships/image" Target="../media/image289.jpeg"/><Relationship Id="rId16" Type="http://schemas.openxmlformats.org/officeDocument/2006/relationships/image" Target="../media/image290.jpeg"/><Relationship Id="rId17" Type="http://schemas.openxmlformats.org/officeDocument/2006/relationships/image" Target="../media/image291.jpeg"/><Relationship Id="rId18" Type="http://schemas.openxmlformats.org/officeDocument/2006/relationships/image" Target="../media/image292.jpeg"/><Relationship Id="rId19" Type="http://schemas.openxmlformats.org/officeDocument/2006/relationships/image" Target="../media/image29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1.jpeg"/><Relationship Id="rId3" Type="http://schemas.microsoft.com/office/2007/relationships/hdphoto" Target="../media/hdphoto220.wdp"/><Relationship Id="rId4" Type="http://schemas.openxmlformats.org/officeDocument/2006/relationships/image" Target="../media/image282.jpeg"/><Relationship Id="rId5" Type="http://schemas.microsoft.com/office/2007/relationships/hdphoto" Target="../media/hdphoto221.wdp"/><Relationship Id="rId6" Type="http://schemas.openxmlformats.org/officeDocument/2006/relationships/image" Target="../media/image283.jpeg"/><Relationship Id="rId7" Type="http://schemas.microsoft.com/office/2007/relationships/hdphoto" Target="../media/hdphoto222.wdp"/><Relationship Id="rId8" Type="http://schemas.openxmlformats.org/officeDocument/2006/relationships/image" Target="../media/image284.jpeg"/></Relationships>
</file>

<file path=ppt/slides/_rels/slide16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10.jpeg"/><Relationship Id="rId21" Type="http://schemas.microsoft.com/office/2007/relationships/hdphoto" Target="../media/hdphoto239.wdp"/><Relationship Id="rId22" Type="http://schemas.openxmlformats.org/officeDocument/2006/relationships/image" Target="../media/image311.jpeg"/><Relationship Id="rId23" Type="http://schemas.microsoft.com/office/2007/relationships/hdphoto" Target="../media/hdphoto240.wdp"/><Relationship Id="rId24" Type="http://schemas.openxmlformats.org/officeDocument/2006/relationships/image" Target="../media/image312.jpeg"/><Relationship Id="rId25" Type="http://schemas.microsoft.com/office/2007/relationships/hdphoto" Target="../media/hdphoto241.wdp"/><Relationship Id="rId26" Type="http://schemas.openxmlformats.org/officeDocument/2006/relationships/image" Target="../media/image313.jpeg"/><Relationship Id="rId27" Type="http://schemas.microsoft.com/office/2007/relationships/hdphoto" Target="../media/hdphoto242.wdp"/><Relationship Id="rId28" Type="http://schemas.openxmlformats.org/officeDocument/2006/relationships/image" Target="../media/image314.jpeg"/><Relationship Id="rId29" Type="http://schemas.microsoft.com/office/2007/relationships/hdphoto" Target="../media/hdphoto24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1.jpeg"/><Relationship Id="rId3" Type="http://schemas.microsoft.com/office/2007/relationships/hdphoto" Target="../media/hdphoto230.wdp"/><Relationship Id="rId4" Type="http://schemas.openxmlformats.org/officeDocument/2006/relationships/image" Target="../media/image302.jpeg"/><Relationship Id="rId5" Type="http://schemas.microsoft.com/office/2007/relationships/hdphoto" Target="../media/hdphoto231.wdp"/><Relationship Id="rId30" Type="http://schemas.openxmlformats.org/officeDocument/2006/relationships/image" Target="../media/image315.jpeg"/><Relationship Id="rId31" Type="http://schemas.microsoft.com/office/2007/relationships/hdphoto" Target="../media/hdphoto244.wdp"/><Relationship Id="rId32" Type="http://schemas.openxmlformats.org/officeDocument/2006/relationships/image" Target="../media/image316.jpeg"/><Relationship Id="rId9" Type="http://schemas.microsoft.com/office/2007/relationships/hdphoto" Target="../media/hdphoto233.wdp"/><Relationship Id="rId6" Type="http://schemas.openxmlformats.org/officeDocument/2006/relationships/image" Target="../media/image303.jpeg"/><Relationship Id="rId7" Type="http://schemas.microsoft.com/office/2007/relationships/hdphoto" Target="../media/hdphoto232.wdp"/><Relationship Id="rId8" Type="http://schemas.openxmlformats.org/officeDocument/2006/relationships/image" Target="../media/image304.jpeg"/><Relationship Id="rId33" Type="http://schemas.microsoft.com/office/2007/relationships/hdphoto" Target="../media/hdphoto245.wdp"/><Relationship Id="rId34" Type="http://schemas.openxmlformats.org/officeDocument/2006/relationships/image" Target="../media/image317.jpeg"/><Relationship Id="rId35" Type="http://schemas.microsoft.com/office/2007/relationships/hdphoto" Target="../media/hdphoto246.wdp"/><Relationship Id="rId36" Type="http://schemas.openxmlformats.org/officeDocument/2006/relationships/image" Target="../media/image318.jpeg"/><Relationship Id="rId10" Type="http://schemas.openxmlformats.org/officeDocument/2006/relationships/image" Target="../media/image305.jpeg"/><Relationship Id="rId11" Type="http://schemas.microsoft.com/office/2007/relationships/hdphoto" Target="../media/hdphoto234.wdp"/><Relationship Id="rId12" Type="http://schemas.openxmlformats.org/officeDocument/2006/relationships/image" Target="../media/image306.jpeg"/><Relationship Id="rId13" Type="http://schemas.microsoft.com/office/2007/relationships/hdphoto" Target="../media/hdphoto235.wdp"/><Relationship Id="rId14" Type="http://schemas.openxmlformats.org/officeDocument/2006/relationships/image" Target="../media/image307.jpeg"/><Relationship Id="rId15" Type="http://schemas.microsoft.com/office/2007/relationships/hdphoto" Target="../media/hdphoto236.wdp"/><Relationship Id="rId16" Type="http://schemas.openxmlformats.org/officeDocument/2006/relationships/image" Target="../media/image308.jpeg"/><Relationship Id="rId17" Type="http://schemas.microsoft.com/office/2007/relationships/hdphoto" Target="../media/hdphoto237.wdp"/><Relationship Id="rId18" Type="http://schemas.openxmlformats.org/officeDocument/2006/relationships/image" Target="../media/image309.jpeg"/><Relationship Id="rId19" Type="http://schemas.microsoft.com/office/2007/relationships/hdphoto" Target="../media/hdphoto238.wdp"/><Relationship Id="rId37" Type="http://schemas.microsoft.com/office/2007/relationships/hdphoto" Target="../media/hdphoto247.wdp"/><Relationship Id="rId38" Type="http://schemas.openxmlformats.org/officeDocument/2006/relationships/image" Target="../media/image319.jpeg"/><Relationship Id="rId39" Type="http://schemas.microsoft.com/office/2007/relationships/hdphoto" Target="../media/hdphoto248.wdp"/><Relationship Id="rId40" Type="http://schemas.openxmlformats.org/officeDocument/2006/relationships/image" Target="../media/image320.jpeg"/><Relationship Id="rId41" Type="http://schemas.microsoft.com/office/2007/relationships/hdphoto" Target="../media/hdphoto249.wdp"/></Relationships>
</file>

<file path=ppt/slides/_rels/slide17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30.jpeg"/><Relationship Id="rId21" Type="http://schemas.microsoft.com/office/2007/relationships/hdphoto" Target="../media/hdphoto259.wdp"/><Relationship Id="rId22" Type="http://schemas.openxmlformats.org/officeDocument/2006/relationships/image" Target="../media/image331.jpeg"/><Relationship Id="rId23" Type="http://schemas.microsoft.com/office/2007/relationships/hdphoto" Target="../media/hdphoto260.wdp"/><Relationship Id="rId24" Type="http://schemas.openxmlformats.org/officeDocument/2006/relationships/image" Target="../media/image332.jpeg"/><Relationship Id="rId25" Type="http://schemas.microsoft.com/office/2007/relationships/hdphoto" Target="../media/hdphoto261.wdp"/><Relationship Id="rId26" Type="http://schemas.openxmlformats.org/officeDocument/2006/relationships/image" Target="../media/image333.jpeg"/><Relationship Id="rId27" Type="http://schemas.microsoft.com/office/2007/relationships/hdphoto" Target="../media/hdphoto262.wdp"/><Relationship Id="rId28" Type="http://schemas.openxmlformats.org/officeDocument/2006/relationships/image" Target="../media/image334.jpeg"/><Relationship Id="rId29" Type="http://schemas.microsoft.com/office/2007/relationships/hdphoto" Target="../media/hdphoto26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1.jpeg"/><Relationship Id="rId3" Type="http://schemas.microsoft.com/office/2007/relationships/hdphoto" Target="../media/hdphoto250.wdp"/><Relationship Id="rId4" Type="http://schemas.openxmlformats.org/officeDocument/2006/relationships/image" Target="../media/image322.jpeg"/><Relationship Id="rId5" Type="http://schemas.microsoft.com/office/2007/relationships/hdphoto" Target="../media/hdphoto251.wdp"/><Relationship Id="rId30" Type="http://schemas.openxmlformats.org/officeDocument/2006/relationships/image" Target="../media/image335.jpeg"/><Relationship Id="rId31" Type="http://schemas.microsoft.com/office/2007/relationships/hdphoto" Target="../media/hdphoto264.wdp"/><Relationship Id="rId32" Type="http://schemas.openxmlformats.org/officeDocument/2006/relationships/image" Target="../media/image336.jpeg"/><Relationship Id="rId9" Type="http://schemas.microsoft.com/office/2007/relationships/hdphoto" Target="../media/hdphoto253.wdp"/><Relationship Id="rId6" Type="http://schemas.openxmlformats.org/officeDocument/2006/relationships/image" Target="../media/image323.jpeg"/><Relationship Id="rId7" Type="http://schemas.microsoft.com/office/2007/relationships/hdphoto" Target="../media/hdphoto252.wdp"/><Relationship Id="rId8" Type="http://schemas.openxmlformats.org/officeDocument/2006/relationships/image" Target="../media/image324.jpeg"/><Relationship Id="rId33" Type="http://schemas.openxmlformats.org/officeDocument/2006/relationships/image" Target="../media/image337.jpeg"/><Relationship Id="rId34" Type="http://schemas.openxmlformats.org/officeDocument/2006/relationships/image" Target="../media/image338.jpeg"/><Relationship Id="rId35" Type="http://schemas.openxmlformats.org/officeDocument/2006/relationships/image" Target="../media/image339.jpeg"/><Relationship Id="rId36" Type="http://schemas.openxmlformats.org/officeDocument/2006/relationships/image" Target="../media/image340.jpeg"/><Relationship Id="rId10" Type="http://schemas.openxmlformats.org/officeDocument/2006/relationships/image" Target="../media/image325.jpeg"/><Relationship Id="rId11" Type="http://schemas.microsoft.com/office/2007/relationships/hdphoto" Target="../media/hdphoto254.wdp"/><Relationship Id="rId12" Type="http://schemas.openxmlformats.org/officeDocument/2006/relationships/image" Target="../media/image326.jpeg"/><Relationship Id="rId13" Type="http://schemas.microsoft.com/office/2007/relationships/hdphoto" Target="../media/hdphoto255.wdp"/><Relationship Id="rId14" Type="http://schemas.openxmlformats.org/officeDocument/2006/relationships/image" Target="../media/image327.jpeg"/><Relationship Id="rId15" Type="http://schemas.microsoft.com/office/2007/relationships/hdphoto" Target="../media/hdphoto256.wdp"/><Relationship Id="rId16" Type="http://schemas.openxmlformats.org/officeDocument/2006/relationships/image" Target="../media/image328.jpeg"/><Relationship Id="rId17" Type="http://schemas.microsoft.com/office/2007/relationships/hdphoto" Target="../media/hdphoto257.wdp"/><Relationship Id="rId18" Type="http://schemas.openxmlformats.org/officeDocument/2006/relationships/image" Target="../media/image329.jpeg"/><Relationship Id="rId19" Type="http://schemas.microsoft.com/office/2007/relationships/hdphoto" Target="../media/hdphoto258.wdp"/></Relationships>
</file>

<file path=ppt/slides/_rels/slide1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50.jpeg"/><Relationship Id="rId21" Type="http://schemas.microsoft.com/office/2007/relationships/hdphoto" Target="../media/hdphoto274.wdp"/><Relationship Id="rId22" Type="http://schemas.openxmlformats.org/officeDocument/2006/relationships/image" Target="../media/image351.jpeg"/><Relationship Id="rId23" Type="http://schemas.microsoft.com/office/2007/relationships/hdphoto" Target="../media/hdphoto275.wdp"/><Relationship Id="rId24" Type="http://schemas.openxmlformats.org/officeDocument/2006/relationships/image" Target="../media/image352.jpeg"/><Relationship Id="rId25" Type="http://schemas.microsoft.com/office/2007/relationships/hdphoto" Target="../media/hdphoto276.wdp"/><Relationship Id="rId26" Type="http://schemas.openxmlformats.org/officeDocument/2006/relationships/image" Target="../media/image353.jpeg"/><Relationship Id="rId27" Type="http://schemas.microsoft.com/office/2007/relationships/hdphoto" Target="../media/hdphoto277.wdp"/><Relationship Id="rId28" Type="http://schemas.openxmlformats.org/officeDocument/2006/relationships/image" Target="../media/image354.jpeg"/><Relationship Id="rId29" Type="http://schemas.microsoft.com/office/2007/relationships/hdphoto" Target="../media/hdphoto27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1.jpeg"/><Relationship Id="rId3" Type="http://schemas.microsoft.com/office/2007/relationships/hdphoto" Target="../media/hdphoto265.wdp"/><Relationship Id="rId4" Type="http://schemas.openxmlformats.org/officeDocument/2006/relationships/image" Target="../media/image342.jpeg"/><Relationship Id="rId5" Type="http://schemas.microsoft.com/office/2007/relationships/hdphoto" Target="../media/hdphoto266.wdp"/><Relationship Id="rId30" Type="http://schemas.openxmlformats.org/officeDocument/2006/relationships/image" Target="../media/image355.jpeg"/><Relationship Id="rId31" Type="http://schemas.microsoft.com/office/2007/relationships/hdphoto" Target="../media/hdphoto279.wdp"/><Relationship Id="rId32" Type="http://schemas.openxmlformats.org/officeDocument/2006/relationships/image" Target="../media/image356.jpeg"/><Relationship Id="rId9" Type="http://schemas.microsoft.com/office/2007/relationships/hdphoto" Target="../media/hdphoto268.wdp"/><Relationship Id="rId6" Type="http://schemas.openxmlformats.org/officeDocument/2006/relationships/image" Target="../media/image343.jpeg"/><Relationship Id="rId7" Type="http://schemas.microsoft.com/office/2007/relationships/hdphoto" Target="../media/hdphoto267.wdp"/><Relationship Id="rId8" Type="http://schemas.openxmlformats.org/officeDocument/2006/relationships/image" Target="../media/image344.jpeg"/><Relationship Id="rId33" Type="http://schemas.microsoft.com/office/2007/relationships/hdphoto" Target="../media/hdphoto280.wdp"/><Relationship Id="rId34" Type="http://schemas.openxmlformats.org/officeDocument/2006/relationships/image" Target="../media/image357.jpeg"/><Relationship Id="rId35" Type="http://schemas.microsoft.com/office/2007/relationships/hdphoto" Target="../media/hdphoto281.wdp"/><Relationship Id="rId36" Type="http://schemas.openxmlformats.org/officeDocument/2006/relationships/image" Target="../media/image358.jpeg"/><Relationship Id="rId10" Type="http://schemas.openxmlformats.org/officeDocument/2006/relationships/image" Target="../media/image345.jpeg"/><Relationship Id="rId11" Type="http://schemas.microsoft.com/office/2007/relationships/hdphoto" Target="../media/hdphoto269.wdp"/><Relationship Id="rId12" Type="http://schemas.openxmlformats.org/officeDocument/2006/relationships/image" Target="../media/image346.jpeg"/><Relationship Id="rId13" Type="http://schemas.microsoft.com/office/2007/relationships/hdphoto" Target="../media/hdphoto270.wdp"/><Relationship Id="rId14" Type="http://schemas.openxmlformats.org/officeDocument/2006/relationships/image" Target="../media/image347.jpeg"/><Relationship Id="rId15" Type="http://schemas.microsoft.com/office/2007/relationships/hdphoto" Target="../media/hdphoto271.wdp"/><Relationship Id="rId16" Type="http://schemas.openxmlformats.org/officeDocument/2006/relationships/image" Target="../media/image348.jpeg"/><Relationship Id="rId17" Type="http://schemas.microsoft.com/office/2007/relationships/hdphoto" Target="../media/hdphoto272.wdp"/><Relationship Id="rId18" Type="http://schemas.openxmlformats.org/officeDocument/2006/relationships/image" Target="../media/image349.jpeg"/><Relationship Id="rId19" Type="http://schemas.microsoft.com/office/2007/relationships/hdphoto" Target="../media/hdphoto273.wdp"/><Relationship Id="rId37" Type="http://schemas.microsoft.com/office/2007/relationships/hdphoto" Target="../media/hdphoto282.wdp"/><Relationship Id="rId38" Type="http://schemas.openxmlformats.org/officeDocument/2006/relationships/image" Target="../media/image359.jpeg"/><Relationship Id="rId39" Type="http://schemas.microsoft.com/office/2007/relationships/hdphoto" Target="../media/hdphoto283.wdp"/><Relationship Id="rId40" Type="http://schemas.openxmlformats.org/officeDocument/2006/relationships/image" Target="../media/image360.jpeg"/><Relationship Id="rId41" Type="http://schemas.microsoft.com/office/2007/relationships/hdphoto" Target="../media/hdphoto284.wdp"/></Relationships>
</file>

<file path=ppt/slides/_rels/slide19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70.jpeg"/><Relationship Id="rId21" Type="http://schemas.microsoft.com/office/2007/relationships/hdphoto" Target="../media/hdphoto294.wdp"/><Relationship Id="rId22" Type="http://schemas.openxmlformats.org/officeDocument/2006/relationships/image" Target="../media/image371.jpeg"/><Relationship Id="rId23" Type="http://schemas.microsoft.com/office/2007/relationships/hdphoto" Target="../media/hdphoto295.wdp"/><Relationship Id="rId24" Type="http://schemas.openxmlformats.org/officeDocument/2006/relationships/image" Target="../media/image372.jpeg"/><Relationship Id="rId25" Type="http://schemas.microsoft.com/office/2007/relationships/hdphoto" Target="../media/hdphoto296.wdp"/><Relationship Id="rId26" Type="http://schemas.openxmlformats.org/officeDocument/2006/relationships/image" Target="../media/image373.jpeg"/><Relationship Id="rId27" Type="http://schemas.microsoft.com/office/2007/relationships/hdphoto" Target="../media/hdphoto297.wdp"/><Relationship Id="rId28" Type="http://schemas.openxmlformats.org/officeDocument/2006/relationships/image" Target="../media/image374.jpeg"/><Relationship Id="rId29" Type="http://schemas.microsoft.com/office/2007/relationships/hdphoto" Target="../media/hdphoto29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1.jpeg"/><Relationship Id="rId3" Type="http://schemas.microsoft.com/office/2007/relationships/hdphoto" Target="../media/hdphoto285.wdp"/><Relationship Id="rId4" Type="http://schemas.openxmlformats.org/officeDocument/2006/relationships/image" Target="../media/image362.jpeg"/><Relationship Id="rId5" Type="http://schemas.microsoft.com/office/2007/relationships/hdphoto" Target="../media/hdphoto286.wdp"/><Relationship Id="rId30" Type="http://schemas.openxmlformats.org/officeDocument/2006/relationships/image" Target="../media/image375.jpeg"/><Relationship Id="rId31" Type="http://schemas.microsoft.com/office/2007/relationships/hdphoto" Target="../media/hdphoto299.wdp"/><Relationship Id="rId32" Type="http://schemas.openxmlformats.org/officeDocument/2006/relationships/image" Target="../media/image376.jpeg"/><Relationship Id="rId9" Type="http://schemas.microsoft.com/office/2007/relationships/hdphoto" Target="../media/hdphoto288.wdp"/><Relationship Id="rId6" Type="http://schemas.openxmlformats.org/officeDocument/2006/relationships/image" Target="../media/image363.jpeg"/><Relationship Id="rId7" Type="http://schemas.microsoft.com/office/2007/relationships/hdphoto" Target="../media/hdphoto287.wdp"/><Relationship Id="rId8" Type="http://schemas.openxmlformats.org/officeDocument/2006/relationships/image" Target="../media/image364.jpeg"/><Relationship Id="rId33" Type="http://schemas.openxmlformats.org/officeDocument/2006/relationships/image" Target="../media/image377.jpeg"/><Relationship Id="rId34" Type="http://schemas.openxmlformats.org/officeDocument/2006/relationships/image" Target="../media/image378.jpeg"/><Relationship Id="rId35" Type="http://schemas.openxmlformats.org/officeDocument/2006/relationships/image" Target="../media/image379.jpeg"/><Relationship Id="rId36" Type="http://schemas.openxmlformats.org/officeDocument/2006/relationships/image" Target="../media/image380.jpeg"/><Relationship Id="rId10" Type="http://schemas.openxmlformats.org/officeDocument/2006/relationships/image" Target="../media/image365.jpeg"/><Relationship Id="rId11" Type="http://schemas.microsoft.com/office/2007/relationships/hdphoto" Target="../media/hdphoto289.wdp"/><Relationship Id="rId12" Type="http://schemas.openxmlformats.org/officeDocument/2006/relationships/image" Target="../media/image366.jpeg"/><Relationship Id="rId13" Type="http://schemas.microsoft.com/office/2007/relationships/hdphoto" Target="../media/hdphoto290.wdp"/><Relationship Id="rId14" Type="http://schemas.openxmlformats.org/officeDocument/2006/relationships/image" Target="../media/image367.jpeg"/><Relationship Id="rId15" Type="http://schemas.microsoft.com/office/2007/relationships/hdphoto" Target="../media/hdphoto291.wdp"/><Relationship Id="rId16" Type="http://schemas.openxmlformats.org/officeDocument/2006/relationships/image" Target="../media/image368.jpeg"/><Relationship Id="rId17" Type="http://schemas.microsoft.com/office/2007/relationships/hdphoto" Target="../media/hdphoto292.wdp"/><Relationship Id="rId18" Type="http://schemas.openxmlformats.org/officeDocument/2006/relationships/image" Target="../media/image369.jpeg"/><Relationship Id="rId19" Type="http://schemas.microsoft.com/office/2007/relationships/hdphoto" Target="../media/hdphoto293.wdp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hdphoto" Target="../media/hdphoto24.wdp"/><Relationship Id="rId20" Type="http://schemas.openxmlformats.org/officeDocument/2006/relationships/image" Target="../media/image30.jpeg"/><Relationship Id="rId21" Type="http://schemas.microsoft.com/office/2007/relationships/hdphoto" Target="../media/hdphoto30.wdp"/><Relationship Id="rId22" Type="http://schemas.openxmlformats.org/officeDocument/2006/relationships/image" Target="../media/image31.jpeg"/><Relationship Id="rId23" Type="http://schemas.openxmlformats.org/officeDocument/2006/relationships/image" Target="../media/image32.jpeg"/><Relationship Id="rId24" Type="http://schemas.openxmlformats.org/officeDocument/2006/relationships/image" Target="../media/image33.jpeg"/><Relationship Id="rId25" Type="http://schemas.openxmlformats.org/officeDocument/2006/relationships/image" Target="../media/image34.jpeg"/><Relationship Id="rId26" Type="http://schemas.openxmlformats.org/officeDocument/2006/relationships/image" Target="../media/image35.jpeg"/><Relationship Id="rId27" Type="http://schemas.openxmlformats.org/officeDocument/2006/relationships/image" Target="../media/image36.jpeg"/><Relationship Id="rId28" Type="http://schemas.openxmlformats.org/officeDocument/2006/relationships/image" Target="../media/image37.jpeg"/><Relationship Id="rId29" Type="http://schemas.openxmlformats.org/officeDocument/2006/relationships/image" Target="../media/image38.jpeg"/><Relationship Id="rId30" Type="http://schemas.openxmlformats.org/officeDocument/2006/relationships/image" Target="../media/image39.jpeg"/><Relationship Id="rId31" Type="http://schemas.openxmlformats.org/officeDocument/2006/relationships/image" Target="../media/image40.jpeg"/><Relationship Id="rId10" Type="http://schemas.openxmlformats.org/officeDocument/2006/relationships/image" Target="../media/image25.jpeg"/><Relationship Id="rId11" Type="http://schemas.microsoft.com/office/2007/relationships/hdphoto" Target="../media/hdphoto25.wdp"/><Relationship Id="rId12" Type="http://schemas.openxmlformats.org/officeDocument/2006/relationships/image" Target="../media/image26.jpeg"/><Relationship Id="rId13" Type="http://schemas.microsoft.com/office/2007/relationships/hdphoto" Target="../media/hdphoto26.wdp"/><Relationship Id="rId14" Type="http://schemas.openxmlformats.org/officeDocument/2006/relationships/image" Target="../media/image27.jpeg"/><Relationship Id="rId15" Type="http://schemas.microsoft.com/office/2007/relationships/hdphoto" Target="../media/hdphoto27.wdp"/><Relationship Id="rId16" Type="http://schemas.openxmlformats.org/officeDocument/2006/relationships/image" Target="../media/image28.jpeg"/><Relationship Id="rId17" Type="http://schemas.microsoft.com/office/2007/relationships/hdphoto" Target="../media/hdphoto28.wdp"/><Relationship Id="rId18" Type="http://schemas.openxmlformats.org/officeDocument/2006/relationships/image" Target="../media/image29.jpeg"/><Relationship Id="rId19" Type="http://schemas.microsoft.com/office/2007/relationships/hdphoto" Target="../media/hdphoto2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microsoft.com/office/2007/relationships/hdphoto" Target="../media/hdphoto21.wdp"/><Relationship Id="rId4" Type="http://schemas.openxmlformats.org/officeDocument/2006/relationships/image" Target="../media/image22.jpeg"/><Relationship Id="rId5" Type="http://schemas.microsoft.com/office/2007/relationships/hdphoto" Target="../media/hdphoto22.wdp"/><Relationship Id="rId6" Type="http://schemas.openxmlformats.org/officeDocument/2006/relationships/image" Target="../media/image23.jpeg"/><Relationship Id="rId7" Type="http://schemas.microsoft.com/office/2007/relationships/hdphoto" Target="../media/hdphoto23.wdp"/><Relationship Id="rId8" Type="http://schemas.openxmlformats.org/officeDocument/2006/relationships/image" Target="../media/image24.jpeg"/></Relationships>
</file>

<file path=ppt/slides/_rels/slide20.xml.rels><?xml version="1.0" encoding="UTF-8" standalone="yes"?>
<Relationships xmlns="http://schemas.openxmlformats.org/package/2006/relationships"><Relationship Id="rId9" Type="http://schemas.microsoft.com/office/2007/relationships/hdphoto" Target="../media/hdphoto303.wdp"/><Relationship Id="rId20" Type="http://schemas.openxmlformats.org/officeDocument/2006/relationships/image" Target="../media/image390.jpeg"/><Relationship Id="rId21" Type="http://schemas.microsoft.com/office/2007/relationships/hdphoto" Target="../media/hdphoto309.wdp"/><Relationship Id="rId22" Type="http://schemas.openxmlformats.org/officeDocument/2006/relationships/image" Target="../media/image391.jpeg"/><Relationship Id="rId23" Type="http://schemas.openxmlformats.org/officeDocument/2006/relationships/image" Target="../media/image392.jpeg"/><Relationship Id="rId24" Type="http://schemas.openxmlformats.org/officeDocument/2006/relationships/image" Target="../media/image393.jpeg"/><Relationship Id="rId25" Type="http://schemas.openxmlformats.org/officeDocument/2006/relationships/image" Target="../media/image394.jpeg"/><Relationship Id="rId26" Type="http://schemas.openxmlformats.org/officeDocument/2006/relationships/image" Target="../media/image395.jpeg"/><Relationship Id="rId27" Type="http://schemas.openxmlformats.org/officeDocument/2006/relationships/image" Target="../media/image396.jpeg"/><Relationship Id="rId28" Type="http://schemas.openxmlformats.org/officeDocument/2006/relationships/image" Target="../media/image397.jpeg"/><Relationship Id="rId29" Type="http://schemas.openxmlformats.org/officeDocument/2006/relationships/image" Target="../media/image398.jpeg"/><Relationship Id="rId30" Type="http://schemas.openxmlformats.org/officeDocument/2006/relationships/image" Target="../media/image399.jpeg"/><Relationship Id="rId31" Type="http://schemas.openxmlformats.org/officeDocument/2006/relationships/image" Target="../media/image400.jpeg"/><Relationship Id="rId32" Type="http://schemas.microsoft.com/office/2007/relationships/hdphoto" Target="../media/hdphoto310.wdp"/><Relationship Id="rId10" Type="http://schemas.openxmlformats.org/officeDocument/2006/relationships/image" Target="../media/image385.jpeg"/><Relationship Id="rId11" Type="http://schemas.microsoft.com/office/2007/relationships/hdphoto" Target="../media/hdphoto304.wdp"/><Relationship Id="rId12" Type="http://schemas.openxmlformats.org/officeDocument/2006/relationships/image" Target="../media/image386.jpeg"/><Relationship Id="rId13" Type="http://schemas.microsoft.com/office/2007/relationships/hdphoto" Target="../media/hdphoto305.wdp"/><Relationship Id="rId14" Type="http://schemas.openxmlformats.org/officeDocument/2006/relationships/image" Target="../media/image387.jpeg"/><Relationship Id="rId15" Type="http://schemas.microsoft.com/office/2007/relationships/hdphoto" Target="../media/hdphoto306.wdp"/><Relationship Id="rId16" Type="http://schemas.openxmlformats.org/officeDocument/2006/relationships/image" Target="../media/image388.jpeg"/><Relationship Id="rId17" Type="http://schemas.microsoft.com/office/2007/relationships/hdphoto" Target="../media/hdphoto307.wdp"/><Relationship Id="rId18" Type="http://schemas.openxmlformats.org/officeDocument/2006/relationships/image" Target="../media/image389.jpeg"/><Relationship Id="rId19" Type="http://schemas.microsoft.com/office/2007/relationships/hdphoto" Target="../media/hdphoto30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1.jpeg"/><Relationship Id="rId3" Type="http://schemas.microsoft.com/office/2007/relationships/hdphoto" Target="../media/hdphoto300.wdp"/><Relationship Id="rId4" Type="http://schemas.openxmlformats.org/officeDocument/2006/relationships/image" Target="../media/image382.jpeg"/><Relationship Id="rId5" Type="http://schemas.microsoft.com/office/2007/relationships/hdphoto" Target="../media/hdphoto301.wdp"/><Relationship Id="rId6" Type="http://schemas.openxmlformats.org/officeDocument/2006/relationships/image" Target="../media/image383.jpeg"/><Relationship Id="rId7" Type="http://schemas.microsoft.com/office/2007/relationships/hdphoto" Target="../media/hdphoto302.wdp"/><Relationship Id="rId8" Type="http://schemas.openxmlformats.org/officeDocument/2006/relationships/image" Target="../media/image384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7.jpeg"/><Relationship Id="rId20" Type="http://schemas.microsoft.com/office/2007/relationships/hdphoto" Target="../media/hdphoto317.wdp"/><Relationship Id="rId21" Type="http://schemas.openxmlformats.org/officeDocument/2006/relationships/image" Target="../media/image413.jpeg"/><Relationship Id="rId22" Type="http://schemas.microsoft.com/office/2007/relationships/hdphoto" Target="../media/hdphoto318.wdp"/><Relationship Id="rId23" Type="http://schemas.openxmlformats.org/officeDocument/2006/relationships/image" Target="../media/image414.jpeg"/><Relationship Id="rId24" Type="http://schemas.microsoft.com/office/2007/relationships/hdphoto" Target="../media/hdphoto319.wdp"/><Relationship Id="rId25" Type="http://schemas.openxmlformats.org/officeDocument/2006/relationships/image" Target="../media/image415.jpeg"/><Relationship Id="rId26" Type="http://schemas.openxmlformats.org/officeDocument/2006/relationships/image" Target="../media/image416.jpeg"/><Relationship Id="rId27" Type="http://schemas.openxmlformats.org/officeDocument/2006/relationships/image" Target="../media/image417.jpeg"/><Relationship Id="rId28" Type="http://schemas.openxmlformats.org/officeDocument/2006/relationships/image" Target="../media/image418.jpeg"/><Relationship Id="rId29" Type="http://schemas.openxmlformats.org/officeDocument/2006/relationships/image" Target="../media/image419.jpeg"/><Relationship Id="rId30" Type="http://schemas.openxmlformats.org/officeDocument/2006/relationships/image" Target="../media/image420.jpeg"/><Relationship Id="rId10" Type="http://schemas.microsoft.com/office/2007/relationships/hdphoto" Target="../media/hdphoto312.wdp"/><Relationship Id="rId11" Type="http://schemas.openxmlformats.org/officeDocument/2006/relationships/image" Target="../media/image408.jpeg"/><Relationship Id="rId12" Type="http://schemas.microsoft.com/office/2007/relationships/hdphoto" Target="../media/hdphoto313.wdp"/><Relationship Id="rId13" Type="http://schemas.openxmlformats.org/officeDocument/2006/relationships/image" Target="../media/image409.jpeg"/><Relationship Id="rId14" Type="http://schemas.microsoft.com/office/2007/relationships/hdphoto" Target="../media/hdphoto314.wdp"/><Relationship Id="rId15" Type="http://schemas.openxmlformats.org/officeDocument/2006/relationships/image" Target="../media/image410.jpeg"/><Relationship Id="rId16" Type="http://schemas.microsoft.com/office/2007/relationships/hdphoto" Target="../media/hdphoto315.wdp"/><Relationship Id="rId17" Type="http://schemas.openxmlformats.org/officeDocument/2006/relationships/image" Target="../media/image411.jpeg"/><Relationship Id="rId18" Type="http://schemas.microsoft.com/office/2007/relationships/hdphoto" Target="../media/hdphoto316.wdp"/><Relationship Id="rId19" Type="http://schemas.openxmlformats.org/officeDocument/2006/relationships/image" Target="../media/image4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1.jpeg"/><Relationship Id="rId3" Type="http://schemas.openxmlformats.org/officeDocument/2006/relationships/image" Target="../media/image402.jpeg"/><Relationship Id="rId4" Type="http://schemas.openxmlformats.org/officeDocument/2006/relationships/image" Target="../media/image403.jpeg"/><Relationship Id="rId5" Type="http://schemas.openxmlformats.org/officeDocument/2006/relationships/image" Target="../media/image404.jpeg"/><Relationship Id="rId6" Type="http://schemas.openxmlformats.org/officeDocument/2006/relationships/image" Target="../media/image405.jpeg"/><Relationship Id="rId7" Type="http://schemas.openxmlformats.org/officeDocument/2006/relationships/image" Target="../media/image406.jpeg"/><Relationship Id="rId8" Type="http://schemas.microsoft.com/office/2007/relationships/hdphoto" Target="../media/hdphoto311.wdp"/></Relationships>
</file>

<file path=ppt/slides/_rels/slide22.xml.rels><?xml version="1.0" encoding="UTF-8" standalone="yes"?>
<Relationships xmlns="http://schemas.openxmlformats.org/package/2006/relationships"><Relationship Id="rId9" Type="http://schemas.microsoft.com/office/2007/relationships/hdphoto" Target="../media/hdphoto323.wdp"/><Relationship Id="rId20" Type="http://schemas.openxmlformats.org/officeDocument/2006/relationships/image" Target="../media/image430.jpeg"/><Relationship Id="rId21" Type="http://schemas.microsoft.com/office/2007/relationships/hdphoto" Target="../media/hdphoto329.wdp"/><Relationship Id="rId22" Type="http://schemas.openxmlformats.org/officeDocument/2006/relationships/image" Target="../media/image431.jpeg"/><Relationship Id="rId23" Type="http://schemas.openxmlformats.org/officeDocument/2006/relationships/image" Target="../media/image432.jpeg"/><Relationship Id="rId24" Type="http://schemas.openxmlformats.org/officeDocument/2006/relationships/image" Target="../media/image433.jpeg"/><Relationship Id="rId25" Type="http://schemas.openxmlformats.org/officeDocument/2006/relationships/image" Target="../media/image434.jpeg"/><Relationship Id="rId26" Type="http://schemas.openxmlformats.org/officeDocument/2006/relationships/image" Target="../media/image435.jpeg"/><Relationship Id="rId27" Type="http://schemas.openxmlformats.org/officeDocument/2006/relationships/image" Target="../media/image436.jpeg"/><Relationship Id="rId28" Type="http://schemas.openxmlformats.org/officeDocument/2006/relationships/image" Target="../media/image437.jpeg"/><Relationship Id="rId29" Type="http://schemas.openxmlformats.org/officeDocument/2006/relationships/image" Target="../media/image438.jpeg"/><Relationship Id="rId30" Type="http://schemas.openxmlformats.org/officeDocument/2006/relationships/image" Target="../media/image439.jpeg"/><Relationship Id="rId31" Type="http://schemas.openxmlformats.org/officeDocument/2006/relationships/image" Target="../media/image440.jpeg"/><Relationship Id="rId10" Type="http://schemas.openxmlformats.org/officeDocument/2006/relationships/image" Target="../media/image425.jpeg"/><Relationship Id="rId11" Type="http://schemas.microsoft.com/office/2007/relationships/hdphoto" Target="../media/hdphoto324.wdp"/><Relationship Id="rId12" Type="http://schemas.openxmlformats.org/officeDocument/2006/relationships/image" Target="../media/image426.jpeg"/><Relationship Id="rId13" Type="http://schemas.microsoft.com/office/2007/relationships/hdphoto" Target="../media/hdphoto325.wdp"/><Relationship Id="rId14" Type="http://schemas.openxmlformats.org/officeDocument/2006/relationships/image" Target="../media/image427.jpeg"/><Relationship Id="rId15" Type="http://schemas.microsoft.com/office/2007/relationships/hdphoto" Target="../media/hdphoto326.wdp"/><Relationship Id="rId16" Type="http://schemas.openxmlformats.org/officeDocument/2006/relationships/image" Target="../media/image428.jpeg"/><Relationship Id="rId17" Type="http://schemas.microsoft.com/office/2007/relationships/hdphoto" Target="../media/hdphoto327.wdp"/><Relationship Id="rId18" Type="http://schemas.openxmlformats.org/officeDocument/2006/relationships/image" Target="../media/image429.jpeg"/><Relationship Id="rId19" Type="http://schemas.microsoft.com/office/2007/relationships/hdphoto" Target="../media/hdphoto32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1.jpeg"/><Relationship Id="rId3" Type="http://schemas.microsoft.com/office/2007/relationships/hdphoto" Target="../media/hdphoto320.wdp"/><Relationship Id="rId4" Type="http://schemas.openxmlformats.org/officeDocument/2006/relationships/image" Target="../media/image422.jpeg"/><Relationship Id="rId5" Type="http://schemas.microsoft.com/office/2007/relationships/hdphoto" Target="../media/hdphoto321.wdp"/><Relationship Id="rId6" Type="http://schemas.openxmlformats.org/officeDocument/2006/relationships/image" Target="../media/image423.jpeg"/><Relationship Id="rId7" Type="http://schemas.microsoft.com/office/2007/relationships/hdphoto" Target="../media/hdphoto322.wdp"/><Relationship Id="rId8" Type="http://schemas.openxmlformats.org/officeDocument/2006/relationships/image" Target="../media/image424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7.jpeg"/><Relationship Id="rId20" Type="http://schemas.microsoft.com/office/2007/relationships/hdphoto" Target="../media/hdphoto336.wdp"/><Relationship Id="rId21" Type="http://schemas.openxmlformats.org/officeDocument/2006/relationships/image" Target="../media/image453.jpeg"/><Relationship Id="rId22" Type="http://schemas.microsoft.com/office/2007/relationships/hdphoto" Target="../media/hdphoto337.wdp"/><Relationship Id="rId23" Type="http://schemas.openxmlformats.org/officeDocument/2006/relationships/image" Target="../media/image454.jpeg"/><Relationship Id="rId24" Type="http://schemas.microsoft.com/office/2007/relationships/hdphoto" Target="../media/hdphoto338.wdp"/><Relationship Id="rId25" Type="http://schemas.openxmlformats.org/officeDocument/2006/relationships/image" Target="../media/image455.jpeg"/><Relationship Id="rId26" Type="http://schemas.microsoft.com/office/2007/relationships/hdphoto" Target="../media/hdphoto339.wdp"/><Relationship Id="rId27" Type="http://schemas.openxmlformats.org/officeDocument/2006/relationships/image" Target="../media/image456.jpeg"/><Relationship Id="rId28" Type="http://schemas.openxmlformats.org/officeDocument/2006/relationships/image" Target="../media/image457.jpeg"/><Relationship Id="rId29" Type="http://schemas.openxmlformats.org/officeDocument/2006/relationships/image" Target="../media/image458.jpeg"/><Relationship Id="rId30" Type="http://schemas.openxmlformats.org/officeDocument/2006/relationships/image" Target="../media/image459.jpeg"/><Relationship Id="rId31" Type="http://schemas.openxmlformats.org/officeDocument/2006/relationships/image" Target="../media/image460.jpeg"/><Relationship Id="rId10" Type="http://schemas.microsoft.com/office/2007/relationships/hdphoto" Target="../media/hdphoto331.wdp"/><Relationship Id="rId11" Type="http://schemas.openxmlformats.org/officeDocument/2006/relationships/image" Target="../media/image448.jpeg"/><Relationship Id="rId12" Type="http://schemas.microsoft.com/office/2007/relationships/hdphoto" Target="../media/hdphoto332.wdp"/><Relationship Id="rId13" Type="http://schemas.openxmlformats.org/officeDocument/2006/relationships/image" Target="../media/image449.jpeg"/><Relationship Id="rId14" Type="http://schemas.microsoft.com/office/2007/relationships/hdphoto" Target="../media/hdphoto333.wdp"/><Relationship Id="rId15" Type="http://schemas.openxmlformats.org/officeDocument/2006/relationships/image" Target="../media/image450.jpeg"/><Relationship Id="rId16" Type="http://schemas.microsoft.com/office/2007/relationships/hdphoto" Target="../media/hdphoto334.wdp"/><Relationship Id="rId17" Type="http://schemas.openxmlformats.org/officeDocument/2006/relationships/image" Target="../media/image451.jpeg"/><Relationship Id="rId18" Type="http://schemas.microsoft.com/office/2007/relationships/hdphoto" Target="../media/hdphoto335.wdp"/><Relationship Id="rId19" Type="http://schemas.openxmlformats.org/officeDocument/2006/relationships/image" Target="../media/image4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1.jpeg"/><Relationship Id="rId3" Type="http://schemas.openxmlformats.org/officeDocument/2006/relationships/image" Target="../media/image442.jpeg"/><Relationship Id="rId4" Type="http://schemas.openxmlformats.org/officeDocument/2006/relationships/image" Target="../media/image443.jpeg"/><Relationship Id="rId5" Type="http://schemas.openxmlformats.org/officeDocument/2006/relationships/image" Target="../media/image444.jpeg"/><Relationship Id="rId6" Type="http://schemas.openxmlformats.org/officeDocument/2006/relationships/image" Target="../media/image445.jpeg"/><Relationship Id="rId7" Type="http://schemas.openxmlformats.org/officeDocument/2006/relationships/image" Target="../media/image446.jpeg"/><Relationship Id="rId8" Type="http://schemas.microsoft.com/office/2007/relationships/hdphoto" Target="../media/hdphoto330.wdp"/></Relationships>
</file>

<file path=ppt/slides/_rels/slide24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70.jpeg"/><Relationship Id="rId21" Type="http://schemas.microsoft.com/office/2007/relationships/hdphoto" Target="../media/hdphoto349.wdp"/><Relationship Id="rId22" Type="http://schemas.openxmlformats.org/officeDocument/2006/relationships/image" Target="../media/image471.jpeg"/><Relationship Id="rId23" Type="http://schemas.microsoft.com/office/2007/relationships/hdphoto" Target="../media/hdphoto350.wdp"/><Relationship Id="rId24" Type="http://schemas.openxmlformats.org/officeDocument/2006/relationships/image" Target="../media/image472.jpeg"/><Relationship Id="rId25" Type="http://schemas.microsoft.com/office/2007/relationships/hdphoto" Target="../media/hdphoto351.wdp"/><Relationship Id="rId26" Type="http://schemas.openxmlformats.org/officeDocument/2006/relationships/image" Target="../media/image473.jpeg"/><Relationship Id="rId27" Type="http://schemas.microsoft.com/office/2007/relationships/hdphoto" Target="../media/hdphoto352.wdp"/><Relationship Id="rId28" Type="http://schemas.openxmlformats.org/officeDocument/2006/relationships/image" Target="../media/image474.jpeg"/><Relationship Id="rId29" Type="http://schemas.microsoft.com/office/2007/relationships/hdphoto" Target="../media/hdphoto35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1.jpeg"/><Relationship Id="rId3" Type="http://schemas.microsoft.com/office/2007/relationships/hdphoto" Target="../media/hdphoto340.wdp"/><Relationship Id="rId4" Type="http://schemas.openxmlformats.org/officeDocument/2006/relationships/image" Target="../media/image462.jpeg"/><Relationship Id="rId5" Type="http://schemas.microsoft.com/office/2007/relationships/hdphoto" Target="../media/hdphoto341.wdp"/><Relationship Id="rId30" Type="http://schemas.openxmlformats.org/officeDocument/2006/relationships/image" Target="../media/image475.jpeg"/><Relationship Id="rId31" Type="http://schemas.microsoft.com/office/2007/relationships/hdphoto" Target="../media/hdphoto354.wdp"/><Relationship Id="rId32" Type="http://schemas.openxmlformats.org/officeDocument/2006/relationships/image" Target="../media/image476.jpeg"/><Relationship Id="rId9" Type="http://schemas.microsoft.com/office/2007/relationships/hdphoto" Target="../media/hdphoto343.wdp"/><Relationship Id="rId6" Type="http://schemas.openxmlformats.org/officeDocument/2006/relationships/image" Target="../media/image463.jpeg"/><Relationship Id="rId7" Type="http://schemas.microsoft.com/office/2007/relationships/hdphoto" Target="../media/hdphoto342.wdp"/><Relationship Id="rId8" Type="http://schemas.openxmlformats.org/officeDocument/2006/relationships/image" Target="../media/image464.jpeg"/><Relationship Id="rId33" Type="http://schemas.microsoft.com/office/2007/relationships/hdphoto" Target="../media/hdphoto355.wdp"/><Relationship Id="rId34" Type="http://schemas.openxmlformats.org/officeDocument/2006/relationships/image" Target="../media/image477.jpeg"/><Relationship Id="rId35" Type="http://schemas.microsoft.com/office/2007/relationships/hdphoto" Target="../media/hdphoto356.wdp"/><Relationship Id="rId36" Type="http://schemas.openxmlformats.org/officeDocument/2006/relationships/image" Target="../media/image478.jpeg"/><Relationship Id="rId10" Type="http://schemas.openxmlformats.org/officeDocument/2006/relationships/image" Target="../media/image465.jpeg"/><Relationship Id="rId11" Type="http://schemas.microsoft.com/office/2007/relationships/hdphoto" Target="../media/hdphoto344.wdp"/><Relationship Id="rId12" Type="http://schemas.openxmlformats.org/officeDocument/2006/relationships/image" Target="../media/image466.jpeg"/><Relationship Id="rId13" Type="http://schemas.microsoft.com/office/2007/relationships/hdphoto" Target="../media/hdphoto345.wdp"/><Relationship Id="rId14" Type="http://schemas.openxmlformats.org/officeDocument/2006/relationships/image" Target="../media/image467.jpeg"/><Relationship Id="rId15" Type="http://schemas.microsoft.com/office/2007/relationships/hdphoto" Target="../media/hdphoto346.wdp"/><Relationship Id="rId16" Type="http://schemas.openxmlformats.org/officeDocument/2006/relationships/image" Target="../media/image468.jpeg"/><Relationship Id="rId17" Type="http://schemas.microsoft.com/office/2007/relationships/hdphoto" Target="../media/hdphoto347.wdp"/><Relationship Id="rId18" Type="http://schemas.openxmlformats.org/officeDocument/2006/relationships/image" Target="../media/image469.jpeg"/><Relationship Id="rId19" Type="http://schemas.microsoft.com/office/2007/relationships/hdphoto" Target="../media/hdphoto348.wdp"/><Relationship Id="rId37" Type="http://schemas.microsoft.com/office/2007/relationships/hdphoto" Target="../media/hdphoto357.wdp"/><Relationship Id="rId38" Type="http://schemas.openxmlformats.org/officeDocument/2006/relationships/image" Target="../media/image479.jpeg"/><Relationship Id="rId39" Type="http://schemas.microsoft.com/office/2007/relationships/hdphoto" Target="../media/hdphoto358.wdp"/><Relationship Id="rId40" Type="http://schemas.openxmlformats.org/officeDocument/2006/relationships/image" Target="../media/image480.jpeg"/><Relationship Id="rId41" Type="http://schemas.microsoft.com/office/2007/relationships/hdphoto" Target="../media/hdphoto359.wdp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7.jpeg"/><Relationship Id="rId20" Type="http://schemas.microsoft.com/office/2007/relationships/hdphoto" Target="../media/hdphoto366.wdp"/><Relationship Id="rId21" Type="http://schemas.openxmlformats.org/officeDocument/2006/relationships/image" Target="../media/image493.jpeg"/><Relationship Id="rId22" Type="http://schemas.microsoft.com/office/2007/relationships/hdphoto" Target="../media/hdphoto367.wdp"/><Relationship Id="rId23" Type="http://schemas.openxmlformats.org/officeDocument/2006/relationships/image" Target="../media/image494.jpeg"/><Relationship Id="rId24" Type="http://schemas.microsoft.com/office/2007/relationships/hdphoto" Target="../media/hdphoto368.wdp"/><Relationship Id="rId25" Type="http://schemas.openxmlformats.org/officeDocument/2006/relationships/image" Target="../media/image495.jpeg"/><Relationship Id="rId26" Type="http://schemas.microsoft.com/office/2007/relationships/hdphoto" Target="../media/hdphoto369.wdp"/><Relationship Id="rId27" Type="http://schemas.openxmlformats.org/officeDocument/2006/relationships/image" Target="../media/image496.jpeg"/><Relationship Id="rId28" Type="http://schemas.openxmlformats.org/officeDocument/2006/relationships/image" Target="../media/image497.jpeg"/><Relationship Id="rId29" Type="http://schemas.openxmlformats.org/officeDocument/2006/relationships/image" Target="../media/image498.jpeg"/><Relationship Id="rId30" Type="http://schemas.openxmlformats.org/officeDocument/2006/relationships/image" Target="../media/image499.jpeg"/><Relationship Id="rId31" Type="http://schemas.openxmlformats.org/officeDocument/2006/relationships/image" Target="../media/image500.jpeg"/><Relationship Id="rId10" Type="http://schemas.microsoft.com/office/2007/relationships/hdphoto" Target="../media/hdphoto361.wdp"/><Relationship Id="rId11" Type="http://schemas.openxmlformats.org/officeDocument/2006/relationships/image" Target="../media/image488.jpeg"/><Relationship Id="rId12" Type="http://schemas.microsoft.com/office/2007/relationships/hdphoto" Target="../media/hdphoto362.wdp"/><Relationship Id="rId13" Type="http://schemas.openxmlformats.org/officeDocument/2006/relationships/image" Target="../media/image489.jpeg"/><Relationship Id="rId14" Type="http://schemas.microsoft.com/office/2007/relationships/hdphoto" Target="../media/hdphoto363.wdp"/><Relationship Id="rId15" Type="http://schemas.openxmlformats.org/officeDocument/2006/relationships/image" Target="../media/image490.jpeg"/><Relationship Id="rId16" Type="http://schemas.microsoft.com/office/2007/relationships/hdphoto" Target="../media/hdphoto364.wdp"/><Relationship Id="rId17" Type="http://schemas.openxmlformats.org/officeDocument/2006/relationships/image" Target="../media/image491.jpeg"/><Relationship Id="rId18" Type="http://schemas.microsoft.com/office/2007/relationships/hdphoto" Target="../media/hdphoto365.wdp"/><Relationship Id="rId19" Type="http://schemas.openxmlformats.org/officeDocument/2006/relationships/image" Target="../media/image49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1.jpeg"/><Relationship Id="rId3" Type="http://schemas.openxmlformats.org/officeDocument/2006/relationships/image" Target="../media/image482.jpeg"/><Relationship Id="rId4" Type="http://schemas.openxmlformats.org/officeDocument/2006/relationships/image" Target="../media/image483.jpeg"/><Relationship Id="rId5" Type="http://schemas.openxmlformats.org/officeDocument/2006/relationships/image" Target="../media/image484.jpeg"/><Relationship Id="rId6" Type="http://schemas.openxmlformats.org/officeDocument/2006/relationships/image" Target="../media/image485.jpeg"/><Relationship Id="rId7" Type="http://schemas.openxmlformats.org/officeDocument/2006/relationships/image" Target="../media/image486.jpeg"/><Relationship Id="rId8" Type="http://schemas.microsoft.com/office/2007/relationships/hdphoto" Target="../media/hdphoto360.wdp"/></Relationships>
</file>

<file path=ppt/slides/_rels/slide26.xml.rels><?xml version="1.0" encoding="UTF-8" standalone="yes"?>
<Relationships xmlns="http://schemas.openxmlformats.org/package/2006/relationships"><Relationship Id="rId20" Type="http://schemas.microsoft.com/office/2007/relationships/hdphoto" Target="../media/hdphoto376.wdp"/><Relationship Id="rId21" Type="http://schemas.openxmlformats.org/officeDocument/2006/relationships/image" Target="../media/image513.jpeg"/><Relationship Id="rId22" Type="http://schemas.microsoft.com/office/2007/relationships/hdphoto" Target="../media/hdphoto377.wdp"/><Relationship Id="rId23" Type="http://schemas.openxmlformats.org/officeDocument/2006/relationships/image" Target="../media/image514.jpeg"/><Relationship Id="rId24" Type="http://schemas.microsoft.com/office/2007/relationships/hdphoto" Target="../media/hdphoto378.wdp"/><Relationship Id="rId25" Type="http://schemas.openxmlformats.org/officeDocument/2006/relationships/image" Target="../media/image515.jpeg"/><Relationship Id="rId26" Type="http://schemas.microsoft.com/office/2007/relationships/hdphoto" Target="../media/hdphoto379.wdp"/><Relationship Id="rId27" Type="http://schemas.openxmlformats.org/officeDocument/2006/relationships/image" Target="../media/image516.jpeg"/><Relationship Id="rId28" Type="http://schemas.microsoft.com/office/2007/relationships/hdphoto" Target="../media/hdphoto380.wdp"/><Relationship Id="rId29" Type="http://schemas.openxmlformats.org/officeDocument/2006/relationships/image" Target="../media/image5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1.jpeg"/><Relationship Id="rId3" Type="http://schemas.microsoft.com/office/2007/relationships/hdphoto" Target="../media/hdphoto370.wdp"/><Relationship Id="rId4" Type="http://schemas.openxmlformats.org/officeDocument/2006/relationships/image" Target="../media/image502.jpeg"/><Relationship Id="rId5" Type="http://schemas.microsoft.com/office/2007/relationships/hdphoto" Target="../media/hdphoto371.wdp"/><Relationship Id="rId30" Type="http://schemas.microsoft.com/office/2007/relationships/hdphoto" Target="../media/hdphoto381.wdp"/><Relationship Id="rId31" Type="http://schemas.openxmlformats.org/officeDocument/2006/relationships/image" Target="../media/image518.jpeg"/><Relationship Id="rId32" Type="http://schemas.microsoft.com/office/2007/relationships/hdphoto" Target="../media/hdphoto382.wdp"/><Relationship Id="rId9" Type="http://schemas.microsoft.com/office/2007/relationships/hdphoto" Target="../media/hdphoto373.wdp"/><Relationship Id="rId6" Type="http://schemas.openxmlformats.org/officeDocument/2006/relationships/image" Target="../media/image503.jpeg"/><Relationship Id="rId7" Type="http://schemas.microsoft.com/office/2007/relationships/hdphoto" Target="../media/hdphoto372.wdp"/><Relationship Id="rId8" Type="http://schemas.openxmlformats.org/officeDocument/2006/relationships/image" Target="../media/image504.jpeg"/><Relationship Id="rId33" Type="http://schemas.openxmlformats.org/officeDocument/2006/relationships/image" Target="../media/image519.jpeg"/><Relationship Id="rId34" Type="http://schemas.microsoft.com/office/2007/relationships/hdphoto" Target="../media/hdphoto383.wdp"/><Relationship Id="rId35" Type="http://schemas.openxmlformats.org/officeDocument/2006/relationships/image" Target="../media/image520.jpeg"/><Relationship Id="rId36" Type="http://schemas.microsoft.com/office/2007/relationships/hdphoto" Target="../media/hdphoto384.wdp"/><Relationship Id="rId10" Type="http://schemas.openxmlformats.org/officeDocument/2006/relationships/image" Target="../media/image505.jpeg"/><Relationship Id="rId11" Type="http://schemas.microsoft.com/office/2007/relationships/hdphoto" Target="../media/hdphoto374.wdp"/><Relationship Id="rId12" Type="http://schemas.openxmlformats.org/officeDocument/2006/relationships/image" Target="../media/image506.jpeg"/><Relationship Id="rId13" Type="http://schemas.openxmlformats.org/officeDocument/2006/relationships/image" Target="../media/image507.jpeg"/><Relationship Id="rId14" Type="http://schemas.openxmlformats.org/officeDocument/2006/relationships/image" Target="../media/image508.jpeg"/><Relationship Id="rId15" Type="http://schemas.openxmlformats.org/officeDocument/2006/relationships/image" Target="../media/image509.jpeg"/><Relationship Id="rId16" Type="http://schemas.openxmlformats.org/officeDocument/2006/relationships/image" Target="../media/image510.jpeg"/><Relationship Id="rId17" Type="http://schemas.openxmlformats.org/officeDocument/2006/relationships/image" Target="../media/image511.jpeg"/><Relationship Id="rId18" Type="http://schemas.microsoft.com/office/2007/relationships/hdphoto" Target="../media/hdphoto375.wdp"/><Relationship Id="rId19" Type="http://schemas.openxmlformats.org/officeDocument/2006/relationships/image" Target="../media/image512.jpeg"/></Relationships>
</file>

<file path=ppt/slides/_rels/slide27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30.jpeg"/><Relationship Id="rId21" Type="http://schemas.microsoft.com/office/2007/relationships/hdphoto" Target="../media/hdphoto394.wdp"/><Relationship Id="rId22" Type="http://schemas.openxmlformats.org/officeDocument/2006/relationships/image" Target="../media/image531.jpeg"/><Relationship Id="rId23" Type="http://schemas.microsoft.com/office/2007/relationships/hdphoto" Target="../media/hdphoto395.wdp"/><Relationship Id="rId24" Type="http://schemas.openxmlformats.org/officeDocument/2006/relationships/image" Target="../media/image532.jpeg"/><Relationship Id="rId25" Type="http://schemas.microsoft.com/office/2007/relationships/hdphoto" Target="../media/hdphoto396.wdp"/><Relationship Id="rId26" Type="http://schemas.openxmlformats.org/officeDocument/2006/relationships/image" Target="../media/image533.jpeg"/><Relationship Id="rId27" Type="http://schemas.microsoft.com/office/2007/relationships/hdphoto" Target="../media/hdphoto397.wdp"/><Relationship Id="rId28" Type="http://schemas.openxmlformats.org/officeDocument/2006/relationships/image" Target="../media/image534.jpeg"/><Relationship Id="rId29" Type="http://schemas.microsoft.com/office/2007/relationships/hdphoto" Target="../media/hdphoto39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1.jpeg"/><Relationship Id="rId3" Type="http://schemas.microsoft.com/office/2007/relationships/hdphoto" Target="../media/hdphoto385.wdp"/><Relationship Id="rId4" Type="http://schemas.openxmlformats.org/officeDocument/2006/relationships/image" Target="../media/image522.jpeg"/><Relationship Id="rId5" Type="http://schemas.microsoft.com/office/2007/relationships/hdphoto" Target="../media/hdphoto386.wdp"/><Relationship Id="rId30" Type="http://schemas.openxmlformats.org/officeDocument/2006/relationships/image" Target="../media/image535.jpeg"/><Relationship Id="rId31" Type="http://schemas.microsoft.com/office/2007/relationships/hdphoto" Target="../media/hdphoto399.wdp"/><Relationship Id="rId32" Type="http://schemas.openxmlformats.org/officeDocument/2006/relationships/image" Target="../media/image536.jpeg"/><Relationship Id="rId9" Type="http://schemas.microsoft.com/office/2007/relationships/hdphoto" Target="../media/hdphoto388.wdp"/><Relationship Id="rId6" Type="http://schemas.openxmlformats.org/officeDocument/2006/relationships/image" Target="../media/image523.jpeg"/><Relationship Id="rId7" Type="http://schemas.microsoft.com/office/2007/relationships/hdphoto" Target="../media/hdphoto387.wdp"/><Relationship Id="rId8" Type="http://schemas.openxmlformats.org/officeDocument/2006/relationships/image" Target="../media/image524.jpeg"/><Relationship Id="rId33" Type="http://schemas.microsoft.com/office/2007/relationships/hdphoto" Target="../media/hdphoto400.wdp"/><Relationship Id="rId34" Type="http://schemas.openxmlformats.org/officeDocument/2006/relationships/image" Target="../media/image537.jpeg"/><Relationship Id="rId35" Type="http://schemas.microsoft.com/office/2007/relationships/hdphoto" Target="../media/hdphoto401.wdp"/><Relationship Id="rId36" Type="http://schemas.openxmlformats.org/officeDocument/2006/relationships/image" Target="../media/image538.jpeg"/><Relationship Id="rId10" Type="http://schemas.openxmlformats.org/officeDocument/2006/relationships/image" Target="../media/image525.jpeg"/><Relationship Id="rId11" Type="http://schemas.microsoft.com/office/2007/relationships/hdphoto" Target="../media/hdphoto389.wdp"/><Relationship Id="rId12" Type="http://schemas.openxmlformats.org/officeDocument/2006/relationships/image" Target="../media/image526.jpeg"/><Relationship Id="rId13" Type="http://schemas.microsoft.com/office/2007/relationships/hdphoto" Target="../media/hdphoto390.wdp"/><Relationship Id="rId14" Type="http://schemas.openxmlformats.org/officeDocument/2006/relationships/image" Target="../media/image527.jpeg"/><Relationship Id="rId15" Type="http://schemas.microsoft.com/office/2007/relationships/hdphoto" Target="../media/hdphoto391.wdp"/><Relationship Id="rId16" Type="http://schemas.openxmlformats.org/officeDocument/2006/relationships/image" Target="../media/image528.jpeg"/><Relationship Id="rId17" Type="http://schemas.microsoft.com/office/2007/relationships/hdphoto" Target="../media/hdphoto392.wdp"/><Relationship Id="rId18" Type="http://schemas.openxmlformats.org/officeDocument/2006/relationships/image" Target="../media/image529.jpeg"/><Relationship Id="rId19" Type="http://schemas.microsoft.com/office/2007/relationships/hdphoto" Target="../media/hdphoto393.wdp"/><Relationship Id="rId37" Type="http://schemas.microsoft.com/office/2007/relationships/hdphoto" Target="../media/hdphoto402.wdp"/><Relationship Id="rId38" Type="http://schemas.openxmlformats.org/officeDocument/2006/relationships/image" Target="../media/image539.jpeg"/><Relationship Id="rId39" Type="http://schemas.microsoft.com/office/2007/relationships/hdphoto" Target="../media/hdphoto403.wdp"/><Relationship Id="rId40" Type="http://schemas.openxmlformats.org/officeDocument/2006/relationships/image" Target="../media/image540.jpeg"/><Relationship Id="rId41" Type="http://schemas.microsoft.com/office/2007/relationships/hdphoto" Target="../media/hdphoto404.wdp"/></Relationships>
</file>

<file path=ppt/slides/_rels/slide2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50.jpeg"/><Relationship Id="rId21" Type="http://schemas.microsoft.com/office/2007/relationships/hdphoto" Target="../media/hdphoto414.wdp"/><Relationship Id="rId22" Type="http://schemas.openxmlformats.org/officeDocument/2006/relationships/image" Target="../media/image551.jpeg"/><Relationship Id="rId23" Type="http://schemas.openxmlformats.org/officeDocument/2006/relationships/image" Target="../media/image552.jpeg"/><Relationship Id="rId24" Type="http://schemas.openxmlformats.org/officeDocument/2006/relationships/image" Target="../media/image553.jpeg"/><Relationship Id="rId25" Type="http://schemas.microsoft.com/office/2007/relationships/hdphoto" Target="../media/hdphoto415.wdp"/><Relationship Id="rId26" Type="http://schemas.openxmlformats.org/officeDocument/2006/relationships/image" Target="../media/image554.jpeg"/><Relationship Id="rId27" Type="http://schemas.openxmlformats.org/officeDocument/2006/relationships/image" Target="../media/image555.jpeg"/><Relationship Id="rId28" Type="http://schemas.openxmlformats.org/officeDocument/2006/relationships/image" Target="../media/image556.jpeg"/><Relationship Id="rId29" Type="http://schemas.microsoft.com/office/2007/relationships/hdphoto" Target="../media/hdphoto41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1.jpeg"/><Relationship Id="rId3" Type="http://schemas.microsoft.com/office/2007/relationships/hdphoto" Target="../media/hdphoto405.wdp"/><Relationship Id="rId4" Type="http://schemas.openxmlformats.org/officeDocument/2006/relationships/image" Target="../media/image542.jpeg"/><Relationship Id="rId5" Type="http://schemas.microsoft.com/office/2007/relationships/hdphoto" Target="../media/hdphoto406.wdp"/><Relationship Id="rId30" Type="http://schemas.openxmlformats.org/officeDocument/2006/relationships/image" Target="../media/image557.jpeg"/><Relationship Id="rId31" Type="http://schemas.microsoft.com/office/2007/relationships/hdphoto" Target="../media/hdphoto417.wdp"/><Relationship Id="rId32" Type="http://schemas.openxmlformats.org/officeDocument/2006/relationships/image" Target="../media/image558.jpeg"/><Relationship Id="rId9" Type="http://schemas.microsoft.com/office/2007/relationships/hdphoto" Target="../media/hdphoto408.wdp"/><Relationship Id="rId6" Type="http://schemas.openxmlformats.org/officeDocument/2006/relationships/image" Target="../media/image543.jpeg"/><Relationship Id="rId7" Type="http://schemas.microsoft.com/office/2007/relationships/hdphoto" Target="../media/hdphoto407.wdp"/><Relationship Id="rId8" Type="http://schemas.openxmlformats.org/officeDocument/2006/relationships/image" Target="../media/image544.jpeg"/><Relationship Id="rId33" Type="http://schemas.microsoft.com/office/2007/relationships/hdphoto" Target="../media/hdphoto418.wdp"/><Relationship Id="rId34" Type="http://schemas.openxmlformats.org/officeDocument/2006/relationships/image" Target="../media/image559.jpeg"/><Relationship Id="rId35" Type="http://schemas.microsoft.com/office/2007/relationships/hdphoto" Target="../media/hdphoto419.wdp"/><Relationship Id="rId36" Type="http://schemas.openxmlformats.org/officeDocument/2006/relationships/image" Target="../media/image560.jpeg"/><Relationship Id="rId10" Type="http://schemas.openxmlformats.org/officeDocument/2006/relationships/image" Target="../media/image545.jpeg"/><Relationship Id="rId11" Type="http://schemas.microsoft.com/office/2007/relationships/hdphoto" Target="../media/hdphoto409.wdp"/><Relationship Id="rId12" Type="http://schemas.openxmlformats.org/officeDocument/2006/relationships/image" Target="../media/image546.jpeg"/><Relationship Id="rId13" Type="http://schemas.microsoft.com/office/2007/relationships/hdphoto" Target="../media/hdphoto410.wdp"/><Relationship Id="rId14" Type="http://schemas.openxmlformats.org/officeDocument/2006/relationships/image" Target="../media/image547.jpeg"/><Relationship Id="rId15" Type="http://schemas.microsoft.com/office/2007/relationships/hdphoto" Target="../media/hdphoto411.wdp"/><Relationship Id="rId16" Type="http://schemas.openxmlformats.org/officeDocument/2006/relationships/image" Target="../media/image548.jpeg"/><Relationship Id="rId17" Type="http://schemas.microsoft.com/office/2007/relationships/hdphoto" Target="../media/hdphoto412.wdp"/><Relationship Id="rId18" Type="http://schemas.openxmlformats.org/officeDocument/2006/relationships/image" Target="../media/image549.jpeg"/><Relationship Id="rId19" Type="http://schemas.microsoft.com/office/2007/relationships/hdphoto" Target="../media/hdphoto413.wdp"/><Relationship Id="rId37" Type="http://schemas.microsoft.com/office/2007/relationships/hdphoto" Target="../media/hdphoto420.wdp"/></Relationships>
</file>

<file path=ppt/slides/_rels/slide29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70.jpeg"/><Relationship Id="rId21" Type="http://schemas.microsoft.com/office/2007/relationships/hdphoto" Target="../media/hdphoto430.wdp"/><Relationship Id="rId22" Type="http://schemas.openxmlformats.org/officeDocument/2006/relationships/image" Target="../media/image571.jpeg"/><Relationship Id="rId23" Type="http://schemas.microsoft.com/office/2007/relationships/hdphoto" Target="../media/hdphoto431.wdp"/><Relationship Id="rId24" Type="http://schemas.openxmlformats.org/officeDocument/2006/relationships/image" Target="../media/image572.jpeg"/><Relationship Id="rId25" Type="http://schemas.microsoft.com/office/2007/relationships/hdphoto" Target="../media/hdphoto432.wdp"/><Relationship Id="rId26" Type="http://schemas.openxmlformats.org/officeDocument/2006/relationships/image" Target="../media/image573.jpeg"/><Relationship Id="rId27" Type="http://schemas.microsoft.com/office/2007/relationships/hdphoto" Target="../media/hdphoto433.wdp"/><Relationship Id="rId28" Type="http://schemas.openxmlformats.org/officeDocument/2006/relationships/image" Target="../media/image574.jpeg"/><Relationship Id="rId29" Type="http://schemas.microsoft.com/office/2007/relationships/hdphoto" Target="../media/hdphoto43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1.jpeg"/><Relationship Id="rId3" Type="http://schemas.microsoft.com/office/2007/relationships/hdphoto" Target="../media/hdphoto421.wdp"/><Relationship Id="rId4" Type="http://schemas.openxmlformats.org/officeDocument/2006/relationships/image" Target="../media/image562.jpeg"/><Relationship Id="rId5" Type="http://schemas.microsoft.com/office/2007/relationships/hdphoto" Target="../media/hdphoto422.wdp"/><Relationship Id="rId30" Type="http://schemas.openxmlformats.org/officeDocument/2006/relationships/image" Target="../media/image575.jpeg"/><Relationship Id="rId31" Type="http://schemas.microsoft.com/office/2007/relationships/hdphoto" Target="../media/hdphoto435.wdp"/><Relationship Id="rId32" Type="http://schemas.openxmlformats.org/officeDocument/2006/relationships/image" Target="../media/image576.jpeg"/><Relationship Id="rId9" Type="http://schemas.microsoft.com/office/2007/relationships/hdphoto" Target="../media/hdphoto424.wdp"/><Relationship Id="rId6" Type="http://schemas.openxmlformats.org/officeDocument/2006/relationships/image" Target="../media/image563.jpeg"/><Relationship Id="rId7" Type="http://schemas.microsoft.com/office/2007/relationships/hdphoto" Target="../media/hdphoto423.wdp"/><Relationship Id="rId8" Type="http://schemas.openxmlformats.org/officeDocument/2006/relationships/image" Target="../media/image564.jpeg"/><Relationship Id="rId33" Type="http://schemas.microsoft.com/office/2007/relationships/hdphoto" Target="../media/hdphoto436.wdp"/><Relationship Id="rId34" Type="http://schemas.openxmlformats.org/officeDocument/2006/relationships/image" Target="../media/image577.jpeg"/><Relationship Id="rId35" Type="http://schemas.microsoft.com/office/2007/relationships/hdphoto" Target="../media/hdphoto437.wdp"/><Relationship Id="rId36" Type="http://schemas.openxmlformats.org/officeDocument/2006/relationships/image" Target="../media/image578.jpeg"/><Relationship Id="rId10" Type="http://schemas.openxmlformats.org/officeDocument/2006/relationships/image" Target="../media/image565.jpeg"/><Relationship Id="rId11" Type="http://schemas.microsoft.com/office/2007/relationships/hdphoto" Target="../media/hdphoto425.wdp"/><Relationship Id="rId12" Type="http://schemas.openxmlformats.org/officeDocument/2006/relationships/image" Target="../media/image566.jpeg"/><Relationship Id="rId13" Type="http://schemas.microsoft.com/office/2007/relationships/hdphoto" Target="../media/hdphoto426.wdp"/><Relationship Id="rId14" Type="http://schemas.openxmlformats.org/officeDocument/2006/relationships/image" Target="../media/image567.jpeg"/><Relationship Id="rId15" Type="http://schemas.microsoft.com/office/2007/relationships/hdphoto" Target="../media/hdphoto427.wdp"/><Relationship Id="rId16" Type="http://schemas.openxmlformats.org/officeDocument/2006/relationships/image" Target="../media/image568.jpeg"/><Relationship Id="rId17" Type="http://schemas.microsoft.com/office/2007/relationships/hdphoto" Target="../media/hdphoto428.wdp"/><Relationship Id="rId18" Type="http://schemas.openxmlformats.org/officeDocument/2006/relationships/image" Target="../media/image569.jpeg"/><Relationship Id="rId19" Type="http://schemas.microsoft.com/office/2007/relationships/hdphoto" Target="../media/hdphoto429.wdp"/><Relationship Id="rId37" Type="http://schemas.microsoft.com/office/2007/relationships/hdphoto" Target="../media/hdphoto438.wdp"/><Relationship Id="rId38" Type="http://schemas.openxmlformats.org/officeDocument/2006/relationships/image" Target="../media/image579.jpeg"/><Relationship Id="rId39" Type="http://schemas.microsoft.com/office/2007/relationships/hdphoto" Target="../media/hdphoto439.wdp"/><Relationship Id="rId40" Type="http://schemas.openxmlformats.org/officeDocument/2006/relationships/image" Target="../media/image580.jpeg"/><Relationship Id="rId41" Type="http://schemas.microsoft.com/office/2007/relationships/hdphoto" Target="../media/hdphoto440.wdp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hdphoto" Target="../media/hdphoto34.wdp"/><Relationship Id="rId20" Type="http://schemas.microsoft.com/office/2007/relationships/hdphoto" Target="../media/hdphoto37.wdp"/><Relationship Id="rId21" Type="http://schemas.openxmlformats.org/officeDocument/2006/relationships/image" Target="../media/image53.jpeg"/><Relationship Id="rId22" Type="http://schemas.microsoft.com/office/2007/relationships/hdphoto" Target="../media/hdphoto38.wdp"/><Relationship Id="rId23" Type="http://schemas.openxmlformats.org/officeDocument/2006/relationships/image" Target="../media/image54.jpeg"/><Relationship Id="rId24" Type="http://schemas.microsoft.com/office/2007/relationships/hdphoto" Target="../media/hdphoto39.wdp"/><Relationship Id="rId25" Type="http://schemas.openxmlformats.org/officeDocument/2006/relationships/image" Target="../media/image55.jpeg"/><Relationship Id="rId26" Type="http://schemas.microsoft.com/office/2007/relationships/hdphoto" Target="../media/hdphoto40.wdp"/><Relationship Id="rId27" Type="http://schemas.openxmlformats.org/officeDocument/2006/relationships/image" Target="../media/image56.jpeg"/><Relationship Id="rId28" Type="http://schemas.openxmlformats.org/officeDocument/2006/relationships/image" Target="../media/image57.jpeg"/><Relationship Id="rId29" Type="http://schemas.openxmlformats.org/officeDocument/2006/relationships/image" Target="../media/image58.jpeg"/><Relationship Id="rId30" Type="http://schemas.openxmlformats.org/officeDocument/2006/relationships/image" Target="../media/image59.jpeg"/><Relationship Id="rId31" Type="http://schemas.openxmlformats.org/officeDocument/2006/relationships/image" Target="../media/image60.jpeg"/><Relationship Id="rId10" Type="http://schemas.openxmlformats.org/officeDocument/2006/relationships/image" Target="../media/image45.jpeg"/><Relationship Id="rId11" Type="http://schemas.microsoft.com/office/2007/relationships/hdphoto" Target="../media/hdphoto35.wdp"/><Relationship Id="rId12" Type="http://schemas.openxmlformats.org/officeDocument/2006/relationships/image" Target="../media/image46.jpeg"/><Relationship Id="rId13" Type="http://schemas.openxmlformats.org/officeDocument/2006/relationships/image" Target="../media/image47.jpeg"/><Relationship Id="rId14" Type="http://schemas.openxmlformats.org/officeDocument/2006/relationships/image" Target="../media/image48.jpeg"/><Relationship Id="rId15" Type="http://schemas.openxmlformats.org/officeDocument/2006/relationships/image" Target="../media/image49.jpeg"/><Relationship Id="rId16" Type="http://schemas.openxmlformats.org/officeDocument/2006/relationships/image" Target="../media/image50.jpeg"/><Relationship Id="rId17" Type="http://schemas.openxmlformats.org/officeDocument/2006/relationships/image" Target="../media/image51.jpeg"/><Relationship Id="rId18" Type="http://schemas.microsoft.com/office/2007/relationships/hdphoto" Target="../media/hdphoto36.wdp"/><Relationship Id="rId19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microsoft.com/office/2007/relationships/hdphoto" Target="../media/hdphoto31.wdp"/><Relationship Id="rId4" Type="http://schemas.openxmlformats.org/officeDocument/2006/relationships/image" Target="../media/image42.jpeg"/><Relationship Id="rId5" Type="http://schemas.microsoft.com/office/2007/relationships/hdphoto" Target="../media/hdphoto32.wdp"/><Relationship Id="rId6" Type="http://schemas.openxmlformats.org/officeDocument/2006/relationships/image" Target="../media/image43.jpeg"/><Relationship Id="rId7" Type="http://schemas.microsoft.com/office/2007/relationships/hdphoto" Target="../media/hdphoto33.wdp"/><Relationship Id="rId8" Type="http://schemas.openxmlformats.org/officeDocument/2006/relationships/image" Target="../media/image44.jpeg"/></Relationships>
</file>

<file path=ppt/slides/_rels/slide30.xml.rels><?xml version="1.0" encoding="UTF-8" standalone="yes"?>
<Relationships xmlns="http://schemas.openxmlformats.org/package/2006/relationships"><Relationship Id="rId20" Type="http://schemas.microsoft.com/office/2007/relationships/hdphoto" Target="../media/hdphoto449.wdp"/><Relationship Id="rId21" Type="http://schemas.openxmlformats.org/officeDocument/2006/relationships/image" Target="../media/image591.jpeg"/><Relationship Id="rId22" Type="http://schemas.microsoft.com/office/2007/relationships/hdphoto" Target="../media/hdphoto450.wdp"/><Relationship Id="rId23" Type="http://schemas.openxmlformats.org/officeDocument/2006/relationships/image" Target="../media/image592.jpeg"/><Relationship Id="rId24" Type="http://schemas.microsoft.com/office/2007/relationships/hdphoto" Target="../media/hdphoto451.wdp"/><Relationship Id="rId25" Type="http://schemas.openxmlformats.org/officeDocument/2006/relationships/image" Target="../media/image593.jpeg"/><Relationship Id="rId26" Type="http://schemas.microsoft.com/office/2007/relationships/hdphoto" Target="../media/hdphoto452.wdp"/><Relationship Id="rId27" Type="http://schemas.openxmlformats.org/officeDocument/2006/relationships/image" Target="../media/image594.jpeg"/><Relationship Id="rId28" Type="http://schemas.microsoft.com/office/2007/relationships/hdphoto" Target="../media/hdphoto453.wdp"/><Relationship Id="rId29" Type="http://schemas.openxmlformats.org/officeDocument/2006/relationships/image" Target="../media/image59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1.jpeg"/><Relationship Id="rId3" Type="http://schemas.microsoft.com/office/2007/relationships/hdphoto" Target="../media/hdphoto441.wdp"/><Relationship Id="rId4" Type="http://schemas.openxmlformats.org/officeDocument/2006/relationships/image" Target="../media/image582.jpeg"/><Relationship Id="rId5" Type="http://schemas.microsoft.com/office/2007/relationships/hdphoto" Target="../media/hdphoto442.wdp"/><Relationship Id="rId30" Type="http://schemas.microsoft.com/office/2007/relationships/hdphoto" Target="../media/hdphoto454.wdp"/><Relationship Id="rId31" Type="http://schemas.openxmlformats.org/officeDocument/2006/relationships/image" Target="../media/image596.jpeg"/><Relationship Id="rId32" Type="http://schemas.microsoft.com/office/2007/relationships/hdphoto" Target="../media/hdphoto455.wdp"/><Relationship Id="rId9" Type="http://schemas.openxmlformats.org/officeDocument/2006/relationships/image" Target="../media/image585.jpeg"/><Relationship Id="rId6" Type="http://schemas.openxmlformats.org/officeDocument/2006/relationships/image" Target="../media/image583.jpeg"/><Relationship Id="rId7" Type="http://schemas.openxmlformats.org/officeDocument/2006/relationships/image" Target="../media/image584.jpeg"/><Relationship Id="rId8" Type="http://schemas.microsoft.com/office/2007/relationships/hdphoto" Target="../media/hdphoto443.wdp"/><Relationship Id="rId33" Type="http://schemas.openxmlformats.org/officeDocument/2006/relationships/image" Target="../media/image597.jpeg"/><Relationship Id="rId34" Type="http://schemas.microsoft.com/office/2007/relationships/hdphoto" Target="../media/hdphoto456.wdp"/><Relationship Id="rId35" Type="http://schemas.openxmlformats.org/officeDocument/2006/relationships/image" Target="../media/image598.jpeg"/><Relationship Id="rId36" Type="http://schemas.microsoft.com/office/2007/relationships/hdphoto" Target="../media/hdphoto457.wdp"/><Relationship Id="rId10" Type="http://schemas.microsoft.com/office/2007/relationships/hdphoto" Target="../media/hdphoto444.wdp"/><Relationship Id="rId11" Type="http://schemas.openxmlformats.org/officeDocument/2006/relationships/image" Target="../media/image586.jpeg"/><Relationship Id="rId12" Type="http://schemas.microsoft.com/office/2007/relationships/hdphoto" Target="../media/hdphoto445.wdp"/><Relationship Id="rId13" Type="http://schemas.openxmlformats.org/officeDocument/2006/relationships/image" Target="../media/image587.jpeg"/><Relationship Id="rId14" Type="http://schemas.microsoft.com/office/2007/relationships/hdphoto" Target="../media/hdphoto446.wdp"/><Relationship Id="rId15" Type="http://schemas.openxmlformats.org/officeDocument/2006/relationships/image" Target="../media/image588.jpeg"/><Relationship Id="rId16" Type="http://schemas.microsoft.com/office/2007/relationships/hdphoto" Target="../media/hdphoto447.wdp"/><Relationship Id="rId17" Type="http://schemas.openxmlformats.org/officeDocument/2006/relationships/image" Target="../media/image589.jpeg"/><Relationship Id="rId18" Type="http://schemas.microsoft.com/office/2007/relationships/hdphoto" Target="../media/hdphoto448.wdp"/><Relationship Id="rId19" Type="http://schemas.openxmlformats.org/officeDocument/2006/relationships/image" Target="../media/image590.jpeg"/><Relationship Id="rId37" Type="http://schemas.openxmlformats.org/officeDocument/2006/relationships/image" Target="../media/image599.jpeg"/><Relationship Id="rId38" Type="http://schemas.microsoft.com/office/2007/relationships/hdphoto" Target="../media/hdphoto458.wdp"/><Relationship Id="rId39" Type="http://schemas.openxmlformats.org/officeDocument/2006/relationships/image" Target="../media/image600.jpeg"/><Relationship Id="rId40" Type="http://schemas.microsoft.com/office/2007/relationships/hdphoto" Target="../media/hdphoto459.wdp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7.jpeg"/><Relationship Id="rId20" Type="http://schemas.microsoft.com/office/2007/relationships/hdphoto" Target="../media/hdphoto466.wdp"/><Relationship Id="rId21" Type="http://schemas.openxmlformats.org/officeDocument/2006/relationships/image" Target="../media/image613.jpeg"/><Relationship Id="rId22" Type="http://schemas.microsoft.com/office/2007/relationships/hdphoto" Target="../media/hdphoto467.wdp"/><Relationship Id="rId23" Type="http://schemas.openxmlformats.org/officeDocument/2006/relationships/image" Target="../media/image614.jpeg"/><Relationship Id="rId24" Type="http://schemas.microsoft.com/office/2007/relationships/hdphoto" Target="../media/hdphoto468.wdp"/><Relationship Id="rId25" Type="http://schemas.openxmlformats.org/officeDocument/2006/relationships/image" Target="../media/image615.jpeg"/><Relationship Id="rId26" Type="http://schemas.microsoft.com/office/2007/relationships/hdphoto" Target="../media/hdphoto469.wdp"/><Relationship Id="rId27" Type="http://schemas.openxmlformats.org/officeDocument/2006/relationships/image" Target="../media/image616.jpeg"/><Relationship Id="rId28" Type="http://schemas.openxmlformats.org/officeDocument/2006/relationships/image" Target="../media/image617.jpeg"/><Relationship Id="rId29" Type="http://schemas.openxmlformats.org/officeDocument/2006/relationships/image" Target="../media/image618.jpeg"/><Relationship Id="rId30" Type="http://schemas.openxmlformats.org/officeDocument/2006/relationships/image" Target="../media/image619.jpeg"/><Relationship Id="rId31" Type="http://schemas.openxmlformats.org/officeDocument/2006/relationships/image" Target="../media/image620.jpeg"/><Relationship Id="rId10" Type="http://schemas.microsoft.com/office/2007/relationships/hdphoto" Target="../media/hdphoto461.wdp"/><Relationship Id="rId11" Type="http://schemas.openxmlformats.org/officeDocument/2006/relationships/image" Target="../media/image608.jpeg"/><Relationship Id="rId12" Type="http://schemas.microsoft.com/office/2007/relationships/hdphoto" Target="../media/hdphoto462.wdp"/><Relationship Id="rId13" Type="http://schemas.openxmlformats.org/officeDocument/2006/relationships/image" Target="../media/image609.jpeg"/><Relationship Id="rId14" Type="http://schemas.microsoft.com/office/2007/relationships/hdphoto" Target="../media/hdphoto463.wdp"/><Relationship Id="rId15" Type="http://schemas.openxmlformats.org/officeDocument/2006/relationships/image" Target="../media/image610.jpeg"/><Relationship Id="rId16" Type="http://schemas.microsoft.com/office/2007/relationships/hdphoto" Target="../media/hdphoto464.wdp"/><Relationship Id="rId17" Type="http://schemas.openxmlformats.org/officeDocument/2006/relationships/image" Target="../media/image611.jpeg"/><Relationship Id="rId18" Type="http://schemas.microsoft.com/office/2007/relationships/hdphoto" Target="../media/hdphoto465.wdp"/><Relationship Id="rId19" Type="http://schemas.openxmlformats.org/officeDocument/2006/relationships/image" Target="../media/image6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1.jpeg"/><Relationship Id="rId3" Type="http://schemas.openxmlformats.org/officeDocument/2006/relationships/image" Target="../media/image602.jpeg"/><Relationship Id="rId4" Type="http://schemas.openxmlformats.org/officeDocument/2006/relationships/image" Target="../media/image603.jpeg"/><Relationship Id="rId5" Type="http://schemas.openxmlformats.org/officeDocument/2006/relationships/image" Target="../media/image604.jpeg"/><Relationship Id="rId6" Type="http://schemas.openxmlformats.org/officeDocument/2006/relationships/image" Target="../media/image605.jpeg"/><Relationship Id="rId7" Type="http://schemas.openxmlformats.org/officeDocument/2006/relationships/image" Target="../media/image606.jpeg"/><Relationship Id="rId8" Type="http://schemas.microsoft.com/office/2007/relationships/hdphoto" Target="../media/hdphoto460.wdp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8.jpeg"/><Relationship Id="rId20" Type="http://schemas.openxmlformats.org/officeDocument/2006/relationships/image" Target="../media/image637.jpeg"/><Relationship Id="rId21" Type="http://schemas.openxmlformats.org/officeDocument/2006/relationships/image" Target="../media/image638.jpeg"/><Relationship Id="rId22" Type="http://schemas.openxmlformats.org/officeDocument/2006/relationships/image" Target="../media/image639.jpeg"/><Relationship Id="rId23" Type="http://schemas.openxmlformats.org/officeDocument/2006/relationships/image" Target="../media/image640.jpeg"/><Relationship Id="rId10" Type="http://schemas.openxmlformats.org/officeDocument/2006/relationships/image" Target="../media/image629.jpeg"/><Relationship Id="rId11" Type="http://schemas.microsoft.com/office/2007/relationships/hdphoto" Target="../media/hdphoto470.wdp"/><Relationship Id="rId12" Type="http://schemas.openxmlformats.org/officeDocument/2006/relationships/image" Target="../media/image630.jpeg"/><Relationship Id="rId13" Type="http://schemas.microsoft.com/office/2007/relationships/hdphoto" Target="../media/hdphoto471.wdp"/><Relationship Id="rId14" Type="http://schemas.openxmlformats.org/officeDocument/2006/relationships/image" Target="../media/image631.jpeg"/><Relationship Id="rId15" Type="http://schemas.openxmlformats.org/officeDocument/2006/relationships/image" Target="../media/image632.jpeg"/><Relationship Id="rId16" Type="http://schemas.openxmlformats.org/officeDocument/2006/relationships/image" Target="../media/image633.jpeg"/><Relationship Id="rId17" Type="http://schemas.openxmlformats.org/officeDocument/2006/relationships/image" Target="../media/image634.jpeg"/><Relationship Id="rId18" Type="http://schemas.openxmlformats.org/officeDocument/2006/relationships/image" Target="../media/image635.jpeg"/><Relationship Id="rId19" Type="http://schemas.openxmlformats.org/officeDocument/2006/relationships/image" Target="../media/image6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1.jpeg"/><Relationship Id="rId3" Type="http://schemas.openxmlformats.org/officeDocument/2006/relationships/image" Target="../media/image622.jpeg"/><Relationship Id="rId4" Type="http://schemas.openxmlformats.org/officeDocument/2006/relationships/image" Target="../media/image623.jpeg"/><Relationship Id="rId5" Type="http://schemas.openxmlformats.org/officeDocument/2006/relationships/image" Target="../media/image624.jpeg"/><Relationship Id="rId6" Type="http://schemas.openxmlformats.org/officeDocument/2006/relationships/image" Target="../media/image625.jpeg"/><Relationship Id="rId7" Type="http://schemas.openxmlformats.org/officeDocument/2006/relationships/image" Target="../media/image626.jpeg"/><Relationship Id="rId8" Type="http://schemas.openxmlformats.org/officeDocument/2006/relationships/image" Target="../media/image627.jpeg"/></Relationships>
</file>

<file path=ppt/slides/_rels/slide4.xml.rels><?xml version="1.0" encoding="UTF-8" standalone="yes"?>
<Relationships xmlns="http://schemas.openxmlformats.org/package/2006/relationships"><Relationship Id="rId20" Type="http://schemas.microsoft.com/office/2007/relationships/hdphoto" Target="../media/hdphoto49.wdp"/><Relationship Id="rId21" Type="http://schemas.openxmlformats.org/officeDocument/2006/relationships/image" Target="../media/image71.jpeg"/><Relationship Id="rId22" Type="http://schemas.openxmlformats.org/officeDocument/2006/relationships/image" Target="../media/image72.jpeg"/><Relationship Id="rId23" Type="http://schemas.microsoft.com/office/2007/relationships/hdphoto" Target="../media/hdphoto50.wdp"/><Relationship Id="rId24" Type="http://schemas.openxmlformats.org/officeDocument/2006/relationships/image" Target="../media/image73.jpeg"/><Relationship Id="rId25" Type="http://schemas.microsoft.com/office/2007/relationships/hdphoto" Target="../media/hdphoto51.wdp"/><Relationship Id="rId26" Type="http://schemas.openxmlformats.org/officeDocument/2006/relationships/image" Target="../media/image74.jpeg"/><Relationship Id="rId27" Type="http://schemas.microsoft.com/office/2007/relationships/hdphoto" Target="../media/hdphoto52.wdp"/><Relationship Id="rId28" Type="http://schemas.openxmlformats.org/officeDocument/2006/relationships/image" Target="../media/image75.jpeg"/><Relationship Id="rId29" Type="http://schemas.microsoft.com/office/2007/relationships/hdphoto" Target="../media/hdphoto5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3" Type="http://schemas.microsoft.com/office/2007/relationships/hdphoto" Target="../media/hdphoto41.wdp"/><Relationship Id="rId4" Type="http://schemas.openxmlformats.org/officeDocument/2006/relationships/image" Target="../media/image62.jpeg"/><Relationship Id="rId5" Type="http://schemas.microsoft.com/office/2007/relationships/hdphoto" Target="../media/hdphoto42.wdp"/><Relationship Id="rId30" Type="http://schemas.openxmlformats.org/officeDocument/2006/relationships/image" Target="../media/image76.jpeg"/><Relationship Id="rId31" Type="http://schemas.openxmlformats.org/officeDocument/2006/relationships/image" Target="../media/image77.jpeg"/><Relationship Id="rId32" Type="http://schemas.openxmlformats.org/officeDocument/2006/relationships/image" Target="../media/image78.jpeg"/><Relationship Id="rId9" Type="http://schemas.microsoft.com/office/2007/relationships/hdphoto" Target="../media/hdphoto44.wdp"/><Relationship Id="rId6" Type="http://schemas.openxmlformats.org/officeDocument/2006/relationships/image" Target="../media/image63.jpeg"/><Relationship Id="rId7" Type="http://schemas.microsoft.com/office/2007/relationships/hdphoto" Target="../media/hdphoto43.wdp"/><Relationship Id="rId8" Type="http://schemas.openxmlformats.org/officeDocument/2006/relationships/image" Target="../media/image64.jpeg"/><Relationship Id="rId33" Type="http://schemas.openxmlformats.org/officeDocument/2006/relationships/image" Target="../media/image79.jpeg"/><Relationship Id="rId34" Type="http://schemas.openxmlformats.org/officeDocument/2006/relationships/image" Target="../media/image80.jpeg"/><Relationship Id="rId10" Type="http://schemas.openxmlformats.org/officeDocument/2006/relationships/image" Target="../media/image65.jpeg"/><Relationship Id="rId11" Type="http://schemas.microsoft.com/office/2007/relationships/hdphoto" Target="../media/hdphoto45.wdp"/><Relationship Id="rId12" Type="http://schemas.openxmlformats.org/officeDocument/2006/relationships/image" Target="../media/image66.jpeg"/><Relationship Id="rId13" Type="http://schemas.microsoft.com/office/2007/relationships/hdphoto" Target="../media/hdphoto46.wdp"/><Relationship Id="rId14" Type="http://schemas.openxmlformats.org/officeDocument/2006/relationships/image" Target="../media/image67.jpeg"/><Relationship Id="rId15" Type="http://schemas.microsoft.com/office/2007/relationships/hdphoto" Target="../media/hdphoto47.wdp"/><Relationship Id="rId16" Type="http://schemas.openxmlformats.org/officeDocument/2006/relationships/image" Target="../media/image68.jpeg"/><Relationship Id="rId17" Type="http://schemas.openxmlformats.org/officeDocument/2006/relationships/image" Target="../media/image69.jpeg"/><Relationship Id="rId18" Type="http://schemas.microsoft.com/office/2007/relationships/hdphoto" Target="../media/hdphoto48.wdp"/><Relationship Id="rId19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20" Type="http://schemas.openxmlformats.org/officeDocument/2006/relationships/image" Target="../media/image90.jpeg"/><Relationship Id="rId21" Type="http://schemas.microsoft.com/office/2007/relationships/hdphoto" Target="../media/hdphoto63.wdp"/><Relationship Id="rId22" Type="http://schemas.openxmlformats.org/officeDocument/2006/relationships/image" Target="../media/image91.jpeg"/><Relationship Id="rId23" Type="http://schemas.microsoft.com/office/2007/relationships/hdphoto" Target="../media/hdphoto64.wdp"/><Relationship Id="rId24" Type="http://schemas.openxmlformats.org/officeDocument/2006/relationships/image" Target="../media/image92.jpeg"/><Relationship Id="rId25" Type="http://schemas.microsoft.com/office/2007/relationships/hdphoto" Target="../media/hdphoto65.wdp"/><Relationship Id="rId26" Type="http://schemas.openxmlformats.org/officeDocument/2006/relationships/image" Target="../media/image93.jpeg"/><Relationship Id="rId27" Type="http://schemas.microsoft.com/office/2007/relationships/hdphoto" Target="../media/hdphoto66.wdp"/><Relationship Id="rId28" Type="http://schemas.openxmlformats.org/officeDocument/2006/relationships/image" Target="../media/image94.jpeg"/><Relationship Id="rId29" Type="http://schemas.microsoft.com/office/2007/relationships/hdphoto" Target="../media/hdphoto6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Relationship Id="rId3" Type="http://schemas.microsoft.com/office/2007/relationships/hdphoto" Target="../media/hdphoto54.wdp"/><Relationship Id="rId4" Type="http://schemas.openxmlformats.org/officeDocument/2006/relationships/image" Target="../media/image82.jpeg"/><Relationship Id="rId5" Type="http://schemas.microsoft.com/office/2007/relationships/hdphoto" Target="../media/hdphoto55.wdp"/><Relationship Id="rId30" Type="http://schemas.openxmlformats.org/officeDocument/2006/relationships/image" Target="../media/image95.jpeg"/><Relationship Id="rId31" Type="http://schemas.microsoft.com/office/2007/relationships/hdphoto" Target="../media/hdphoto68.wdp"/><Relationship Id="rId32" Type="http://schemas.openxmlformats.org/officeDocument/2006/relationships/image" Target="../media/image96.jpeg"/><Relationship Id="rId9" Type="http://schemas.microsoft.com/office/2007/relationships/hdphoto" Target="../media/hdphoto57.wdp"/><Relationship Id="rId6" Type="http://schemas.openxmlformats.org/officeDocument/2006/relationships/image" Target="../media/image83.jpeg"/><Relationship Id="rId7" Type="http://schemas.microsoft.com/office/2007/relationships/hdphoto" Target="../media/hdphoto56.wdp"/><Relationship Id="rId8" Type="http://schemas.openxmlformats.org/officeDocument/2006/relationships/image" Target="../media/image84.jpeg"/><Relationship Id="rId33" Type="http://schemas.openxmlformats.org/officeDocument/2006/relationships/image" Target="../media/image97.jpeg"/><Relationship Id="rId34" Type="http://schemas.openxmlformats.org/officeDocument/2006/relationships/image" Target="../media/image98.jpeg"/><Relationship Id="rId35" Type="http://schemas.openxmlformats.org/officeDocument/2006/relationships/image" Target="../media/image99.jpeg"/><Relationship Id="rId36" Type="http://schemas.openxmlformats.org/officeDocument/2006/relationships/image" Target="../media/image100.jpeg"/><Relationship Id="rId10" Type="http://schemas.openxmlformats.org/officeDocument/2006/relationships/image" Target="../media/image85.jpeg"/><Relationship Id="rId11" Type="http://schemas.microsoft.com/office/2007/relationships/hdphoto" Target="../media/hdphoto58.wdp"/><Relationship Id="rId12" Type="http://schemas.openxmlformats.org/officeDocument/2006/relationships/image" Target="../media/image86.jpeg"/><Relationship Id="rId13" Type="http://schemas.microsoft.com/office/2007/relationships/hdphoto" Target="../media/hdphoto59.wdp"/><Relationship Id="rId14" Type="http://schemas.openxmlformats.org/officeDocument/2006/relationships/image" Target="../media/image87.jpeg"/><Relationship Id="rId15" Type="http://schemas.microsoft.com/office/2007/relationships/hdphoto" Target="../media/hdphoto60.wdp"/><Relationship Id="rId16" Type="http://schemas.openxmlformats.org/officeDocument/2006/relationships/image" Target="../media/image88.jpeg"/><Relationship Id="rId17" Type="http://schemas.microsoft.com/office/2007/relationships/hdphoto" Target="../media/hdphoto61.wdp"/><Relationship Id="rId18" Type="http://schemas.openxmlformats.org/officeDocument/2006/relationships/image" Target="../media/image89.jpeg"/><Relationship Id="rId19" Type="http://schemas.microsoft.com/office/2007/relationships/hdphoto" Target="../media/hdphoto62.wdp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7.jpeg"/><Relationship Id="rId20" Type="http://schemas.microsoft.com/office/2007/relationships/hdphoto" Target="../media/hdphoto73.wdp"/><Relationship Id="rId21" Type="http://schemas.openxmlformats.org/officeDocument/2006/relationships/image" Target="../media/image115.jpeg"/><Relationship Id="rId22" Type="http://schemas.microsoft.com/office/2007/relationships/hdphoto" Target="../media/hdphoto74.wdp"/><Relationship Id="rId23" Type="http://schemas.openxmlformats.org/officeDocument/2006/relationships/image" Target="../media/image116.jpeg"/><Relationship Id="rId24" Type="http://schemas.microsoft.com/office/2007/relationships/hdphoto" Target="../media/hdphoto75.wdp"/><Relationship Id="rId25" Type="http://schemas.openxmlformats.org/officeDocument/2006/relationships/image" Target="../media/image117.jpeg"/><Relationship Id="rId26" Type="http://schemas.microsoft.com/office/2007/relationships/hdphoto" Target="../media/hdphoto76.wdp"/><Relationship Id="rId27" Type="http://schemas.openxmlformats.org/officeDocument/2006/relationships/image" Target="../media/image118.jpeg"/><Relationship Id="rId28" Type="http://schemas.microsoft.com/office/2007/relationships/hdphoto" Target="../media/hdphoto77.wdp"/><Relationship Id="rId29" Type="http://schemas.openxmlformats.org/officeDocument/2006/relationships/image" Target="../media/image119.jpeg"/><Relationship Id="rId30" Type="http://schemas.microsoft.com/office/2007/relationships/hdphoto" Target="../media/hdphoto78.wdp"/><Relationship Id="rId31" Type="http://schemas.openxmlformats.org/officeDocument/2006/relationships/image" Target="../media/image120.jpeg"/><Relationship Id="rId32" Type="http://schemas.microsoft.com/office/2007/relationships/hdphoto" Target="../media/hdphoto79.wdp"/><Relationship Id="rId10" Type="http://schemas.openxmlformats.org/officeDocument/2006/relationships/image" Target="../media/image108.jpeg"/><Relationship Id="rId11" Type="http://schemas.openxmlformats.org/officeDocument/2006/relationships/image" Target="../media/image109.jpeg"/><Relationship Id="rId12" Type="http://schemas.openxmlformats.org/officeDocument/2006/relationships/image" Target="../media/image110.jpeg"/><Relationship Id="rId13" Type="http://schemas.openxmlformats.org/officeDocument/2006/relationships/image" Target="../media/image111.jpeg"/><Relationship Id="rId14" Type="http://schemas.microsoft.com/office/2007/relationships/hdphoto" Target="../media/hdphoto70.wdp"/><Relationship Id="rId15" Type="http://schemas.openxmlformats.org/officeDocument/2006/relationships/image" Target="../media/image112.jpeg"/><Relationship Id="rId16" Type="http://schemas.microsoft.com/office/2007/relationships/hdphoto" Target="../media/hdphoto71.wdp"/><Relationship Id="rId17" Type="http://schemas.openxmlformats.org/officeDocument/2006/relationships/image" Target="../media/image113.jpeg"/><Relationship Id="rId18" Type="http://schemas.microsoft.com/office/2007/relationships/hdphoto" Target="../media/hdphoto72.wdp"/><Relationship Id="rId19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Relationship Id="rId3" Type="http://schemas.openxmlformats.org/officeDocument/2006/relationships/image" Target="../media/image102.jpeg"/><Relationship Id="rId4" Type="http://schemas.openxmlformats.org/officeDocument/2006/relationships/image" Target="../media/image103.jpeg"/><Relationship Id="rId5" Type="http://schemas.openxmlformats.org/officeDocument/2006/relationships/image" Target="../media/image104.jpeg"/><Relationship Id="rId6" Type="http://schemas.openxmlformats.org/officeDocument/2006/relationships/image" Target="../media/image105.jpeg"/><Relationship Id="rId7" Type="http://schemas.openxmlformats.org/officeDocument/2006/relationships/image" Target="../media/image106.jpeg"/><Relationship Id="rId8" Type="http://schemas.microsoft.com/office/2007/relationships/hdphoto" Target="../media/hdphoto69.wdp"/></Relationships>
</file>

<file path=ppt/slides/_rels/slide7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30.jpeg"/><Relationship Id="rId21" Type="http://schemas.microsoft.com/office/2007/relationships/hdphoto" Target="../media/hdphoto89.wdp"/><Relationship Id="rId22" Type="http://schemas.openxmlformats.org/officeDocument/2006/relationships/image" Target="../media/image131.jpeg"/><Relationship Id="rId23" Type="http://schemas.microsoft.com/office/2007/relationships/hdphoto" Target="../media/hdphoto90.wdp"/><Relationship Id="rId24" Type="http://schemas.openxmlformats.org/officeDocument/2006/relationships/image" Target="../media/image132.jpeg"/><Relationship Id="rId25" Type="http://schemas.microsoft.com/office/2007/relationships/hdphoto" Target="../media/hdphoto91.wdp"/><Relationship Id="rId26" Type="http://schemas.openxmlformats.org/officeDocument/2006/relationships/image" Target="../media/image133.jpeg"/><Relationship Id="rId27" Type="http://schemas.microsoft.com/office/2007/relationships/hdphoto" Target="../media/hdphoto92.wdp"/><Relationship Id="rId28" Type="http://schemas.openxmlformats.org/officeDocument/2006/relationships/image" Target="../media/image134.jpeg"/><Relationship Id="rId29" Type="http://schemas.microsoft.com/office/2007/relationships/hdphoto" Target="../media/hdphoto9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eg"/><Relationship Id="rId3" Type="http://schemas.microsoft.com/office/2007/relationships/hdphoto" Target="../media/hdphoto80.wdp"/><Relationship Id="rId4" Type="http://schemas.openxmlformats.org/officeDocument/2006/relationships/image" Target="../media/image122.jpeg"/><Relationship Id="rId5" Type="http://schemas.microsoft.com/office/2007/relationships/hdphoto" Target="../media/hdphoto81.wdp"/><Relationship Id="rId30" Type="http://schemas.openxmlformats.org/officeDocument/2006/relationships/image" Target="../media/image135.jpeg"/><Relationship Id="rId31" Type="http://schemas.microsoft.com/office/2007/relationships/hdphoto" Target="../media/hdphoto94.wdp"/><Relationship Id="rId32" Type="http://schemas.openxmlformats.org/officeDocument/2006/relationships/image" Target="../media/image136.jpeg"/><Relationship Id="rId9" Type="http://schemas.microsoft.com/office/2007/relationships/hdphoto" Target="../media/hdphoto83.wdp"/><Relationship Id="rId6" Type="http://schemas.openxmlformats.org/officeDocument/2006/relationships/image" Target="../media/image123.jpeg"/><Relationship Id="rId7" Type="http://schemas.microsoft.com/office/2007/relationships/hdphoto" Target="../media/hdphoto82.wdp"/><Relationship Id="rId8" Type="http://schemas.openxmlformats.org/officeDocument/2006/relationships/image" Target="../media/image124.jpeg"/><Relationship Id="rId33" Type="http://schemas.openxmlformats.org/officeDocument/2006/relationships/image" Target="../media/image137.jpeg"/><Relationship Id="rId34" Type="http://schemas.openxmlformats.org/officeDocument/2006/relationships/image" Target="../media/image138.jpeg"/><Relationship Id="rId35" Type="http://schemas.openxmlformats.org/officeDocument/2006/relationships/image" Target="../media/image139.jpeg"/><Relationship Id="rId36" Type="http://schemas.openxmlformats.org/officeDocument/2006/relationships/image" Target="../media/image140.jpeg"/><Relationship Id="rId10" Type="http://schemas.openxmlformats.org/officeDocument/2006/relationships/image" Target="../media/image125.jpeg"/><Relationship Id="rId11" Type="http://schemas.microsoft.com/office/2007/relationships/hdphoto" Target="../media/hdphoto84.wdp"/><Relationship Id="rId12" Type="http://schemas.openxmlformats.org/officeDocument/2006/relationships/image" Target="../media/image126.jpeg"/><Relationship Id="rId13" Type="http://schemas.microsoft.com/office/2007/relationships/hdphoto" Target="../media/hdphoto85.wdp"/><Relationship Id="rId14" Type="http://schemas.openxmlformats.org/officeDocument/2006/relationships/image" Target="../media/image127.jpeg"/><Relationship Id="rId15" Type="http://schemas.microsoft.com/office/2007/relationships/hdphoto" Target="../media/hdphoto86.wdp"/><Relationship Id="rId16" Type="http://schemas.openxmlformats.org/officeDocument/2006/relationships/image" Target="../media/image128.jpeg"/><Relationship Id="rId17" Type="http://schemas.microsoft.com/office/2007/relationships/hdphoto" Target="../media/hdphoto87.wdp"/><Relationship Id="rId18" Type="http://schemas.openxmlformats.org/officeDocument/2006/relationships/image" Target="../media/image129.jpeg"/><Relationship Id="rId19" Type="http://schemas.microsoft.com/office/2007/relationships/hdphoto" Target="../media/hdphoto88.wdp"/></Relationships>
</file>

<file path=ppt/slides/_rels/slide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50.jpeg"/><Relationship Id="rId21" Type="http://schemas.microsoft.com/office/2007/relationships/hdphoto" Target="../media/hdphoto104.wdp"/><Relationship Id="rId22" Type="http://schemas.openxmlformats.org/officeDocument/2006/relationships/image" Target="../media/image151.jpeg"/><Relationship Id="rId23" Type="http://schemas.microsoft.com/office/2007/relationships/hdphoto" Target="../media/hdphoto105.wdp"/><Relationship Id="rId24" Type="http://schemas.openxmlformats.org/officeDocument/2006/relationships/image" Target="../media/image152.jpeg"/><Relationship Id="rId25" Type="http://schemas.microsoft.com/office/2007/relationships/hdphoto" Target="../media/hdphoto106.wdp"/><Relationship Id="rId26" Type="http://schemas.openxmlformats.org/officeDocument/2006/relationships/image" Target="../media/image153.jpeg"/><Relationship Id="rId27" Type="http://schemas.microsoft.com/office/2007/relationships/hdphoto" Target="../media/hdphoto107.wdp"/><Relationship Id="rId28" Type="http://schemas.openxmlformats.org/officeDocument/2006/relationships/image" Target="../media/image154.jpeg"/><Relationship Id="rId29" Type="http://schemas.microsoft.com/office/2007/relationships/hdphoto" Target="../media/hdphoto10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eg"/><Relationship Id="rId3" Type="http://schemas.microsoft.com/office/2007/relationships/hdphoto" Target="../media/hdphoto95.wdp"/><Relationship Id="rId4" Type="http://schemas.openxmlformats.org/officeDocument/2006/relationships/image" Target="../media/image142.jpeg"/><Relationship Id="rId5" Type="http://schemas.microsoft.com/office/2007/relationships/hdphoto" Target="../media/hdphoto96.wdp"/><Relationship Id="rId30" Type="http://schemas.openxmlformats.org/officeDocument/2006/relationships/image" Target="../media/image155.jpeg"/><Relationship Id="rId31" Type="http://schemas.microsoft.com/office/2007/relationships/hdphoto" Target="../media/hdphoto109.wdp"/><Relationship Id="rId32" Type="http://schemas.openxmlformats.org/officeDocument/2006/relationships/image" Target="../media/image156.jpeg"/><Relationship Id="rId9" Type="http://schemas.microsoft.com/office/2007/relationships/hdphoto" Target="../media/hdphoto98.wdp"/><Relationship Id="rId6" Type="http://schemas.openxmlformats.org/officeDocument/2006/relationships/image" Target="../media/image143.jpeg"/><Relationship Id="rId7" Type="http://schemas.microsoft.com/office/2007/relationships/hdphoto" Target="../media/hdphoto97.wdp"/><Relationship Id="rId8" Type="http://schemas.openxmlformats.org/officeDocument/2006/relationships/image" Target="../media/image144.jpeg"/><Relationship Id="rId33" Type="http://schemas.microsoft.com/office/2007/relationships/hdphoto" Target="../media/hdphoto110.wdp"/><Relationship Id="rId34" Type="http://schemas.openxmlformats.org/officeDocument/2006/relationships/image" Target="../media/image157.jpeg"/><Relationship Id="rId35" Type="http://schemas.microsoft.com/office/2007/relationships/hdphoto" Target="../media/hdphoto111.wdp"/><Relationship Id="rId36" Type="http://schemas.openxmlformats.org/officeDocument/2006/relationships/image" Target="../media/image158.jpeg"/><Relationship Id="rId10" Type="http://schemas.openxmlformats.org/officeDocument/2006/relationships/image" Target="../media/image145.jpeg"/><Relationship Id="rId11" Type="http://schemas.microsoft.com/office/2007/relationships/hdphoto" Target="../media/hdphoto99.wdp"/><Relationship Id="rId12" Type="http://schemas.openxmlformats.org/officeDocument/2006/relationships/image" Target="../media/image146.jpeg"/><Relationship Id="rId13" Type="http://schemas.microsoft.com/office/2007/relationships/hdphoto" Target="../media/hdphoto100.wdp"/><Relationship Id="rId14" Type="http://schemas.openxmlformats.org/officeDocument/2006/relationships/image" Target="../media/image147.jpeg"/><Relationship Id="rId15" Type="http://schemas.microsoft.com/office/2007/relationships/hdphoto" Target="../media/hdphoto101.wdp"/><Relationship Id="rId16" Type="http://schemas.openxmlformats.org/officeDocument/2006/relationships/image" Target="../media/image148.jpeg"/><Relationship Id="rId17" Type="http://schemas.microsoft.com/office/2007/relationships/hdphoto" Target="../media/hdphoto102.wdp"/><Relationship Id="rId18" Type="http://schemas.openxmlformats.org/officeDocument/2006/relationships/image" Target="../media/image149.jpeg"/><Relationship Id="rId19" Type="http://schemas.microsoft.com/office/2007/relationships/hdphoto" Target="../media/hdphoto103.wdp"/><Relationship Id="rId37" Type="http://schemas.microsoft.com/office/2007/relationships/hdphoto" Target="../media/hdphoto112.wdp"/><Relationship Id="rId38" Type="http://schemas.openxmlformats.org/officeDocument/2006/relationships/image" Target="../media/image159.jpeg"/><Relationship Id="rId39" Type="http://schemas.microsoft.com/office/2007/relationships/hdphoto" Target="../media/hdphoto113.wdp"/><Relationship Id="rId40" Type="http://schemas.openxmlformats.org/officeDocument/2006/relationships/image" Target="../media/image160.jpeg"/><Relationship Id="rId41" Type="http://schemas.microsoft.com/office/2007/relationships/hdphoto" Target="../media/hdphoto114.wdp"/></Relationships>
</file>

<file path=ppt/slides/_rels/slide9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70.jpeg"/><Relationship Id="rId21" Type="http://schemas.microsoft.com/office/2007/relationships/hdphoto" Target="../media/hdphoto124.wdp"/><Relationship Id="rId22" Type="http://schemas.openxmlformats.org/officeDocument/2006/relationships/image" Target="../media/image171.jpeg"/><Relationship Id="rId23" Type="http://schemas.microsoft.com/office/2007/relationships/hdphoto" Target="../media/hdphoto125.wdp"/><Relationship Id="rId24" Type="http://schemas.openxmlformats.org/officeDocument/2006/relationships/image" Target="../media/image172.jpeg"/><Relationship Id="rId25" Type="http://schemas.microsoft.com/office/2007/relationships/hdphoto" Target="../media/hdphoto126.wdp"/><Relationship Id="rId26" Type="http://schemas.openxmlformats.org/officeDocument/2006/relationships/image" Target="../media/image173.jpeg"/><Relationship Id="rId27" Type="http://schemas.microsoft.com/office/2007/relationships/hdphoto" Target="../media/hdphoto127.wdp"/><Relationship Id="rId28" Type="http://schemas.openxmlformats.org/officeDocument/2006/relationships/image" Target="../media/image174.jpeg"/><Relationship Id="rId29" Type="http://schemas.microsoft.com/office/2007/relationships/hdphoto" Target="../media/hdphoto12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jpeg"/><Relationship Id="rId3" Type="http://schemas.microsoft.com/office/2007/relationships/hdphoto" Target="../media/hdphoto115.wdp"/><Relationship Id="rId4" Type="http://schemas.openxmlformats.org/officeDocument/2006/relationships/image" Target="../media/image162.jpeg"/><Relationship Id="rId5" Type="http://schemas.microsoft.com/office/2007/relationships/hdphoto" Target="../media/hdphoto116.wdp"/><Relationship Id="rId30" Type="http://schemas.openxmlformats.org/officeDocument/2006/relationships/image" Target="../media/image175.jpeg"/><Relationship Id="rId31" Type="http://schemas.microsoft.com/office/2007/relationships/hdphoto" Target="../media/hdphoto129.wdp"/><Relationship Id="rId32" Type="http://schemas.openxmlformats.org/officeDocument/2006/relationships/image" Target="../media/image176.jpeg"/><Relationship Id="rId9" Type="http://schemas.microsoft.com/office/2007/relationships/hdphoto" Target="../media/hdphoto118.wdp"/><Relationship Id="rId6" Type="http://schemas.openxmlformats.org/officeDocument/2006/relationships/image" Target="../media/image163.jpeg"/><Relationship Id="rId7" Type="http://schemas.microsoft.com/office/2007/relationships/hdphoto" Target="../media/hdphoto117.wdp"/><Relationship Id="rId8" Type="http://schemas.openxmlformats.org/officeDocument/2006/relationships/image" Target="../media/image164.jpeg"/><Relationship Id="rId33" Type="http://schemas.microsoft.com/office/2007/relationships/hdphoto" Target="../media/hdphoto130.wdp"/><Relationship Id="rId34" Type="http://schemas.openxmlformats.org/officeDocument/2006/relationships/image" Target="../media/image177.jpeg"/><Relationship Id="rId35" Type="http://schemas.microsoft.com/office/2007/relationships/hdphoto" Target="../media/hdphoto131.wdp"/><Relationship Id="rId36" Type="http://schemas.openxmlformats.org/officeDocument/2006/relationships/image" Target="../media/image178.jpeg"/><Relationship Id="rId10" Type="http://schemas.openxmlformats.org/officeDocument/2006/relationships/image" Target="../media/image165.jpeg"/><Relationship Id="rId11" Type="http://schemas.microsoft.com/office/2007/relationships/hdphoto" Target="../media/hdphoto119.wdp"/><Relationship Id="rId12" Type="http://schemas.openxmlformats.org/officeDocument/2006/relationships/image" Target="../media/image166.jpeg"/><Relationship Id="rId13" Type="http://schemas.microsoft.com/office/2007/relationships/hdphoto" Target="../media/hdphoto120.wdp"/><Relationship Id="rId14" Type="http://schemas.openxmlformats.org/officeDocument/2006/relationships/image" Target="../media/image167.jpeg"/><Relationship Id="rId15" Type="http://schemas.microsoft.com/office/2007/relationships/hdphoto" Target="../media/hdphoto121.wdp"/><Relationship Id="rId16" Type="http://schemas.openxmlformats.org/officeDocument/2006/relationships/image" Target="../media/image168.jpeg"/><Relationship Id="rId17" Type="http://schemas.microsoft.com/office/2007/relationships/hdphoto" Target="../media/hdphoto122.wdp"/><Relationship Id="rId18" Type="http://schemas.openxmlformats.org/officeDocument/2006/relationships/image" Target="../media/image169.jpeg"/><Relationship Id="rId19" Type="http://schemas.microsoft.com/office/2007/relationships/hdphoto" Target="../media/hdphoto123.wdp"/><Relationship Id="rId37" Type="http://schemas.microsoft.com/office/2007/relationships/hdphoto" Target="../media/hdphoto132.wdp"/><Relationship Id="rId38" Type="http://schemas.openxmlformats.org/officeDocument/2006/relationships/image" Target="../media/image179.jpeg"/><Relationship Id="rId39" Type="http://schemas.microsoft.com/office/2007/relationships/hdphoto" Target="../media/hdphoto133.wdp"/><Relationship Id="rId40" Type="http://schemas.openxmlformats.org/officeDocument/2006/relationships/image" Target="../media/image180.jpeg"/><Relationship Id="rId41" Type="http://schemas.microsoft.com/office/2007/relationships/hdphoto" Target="../media/hdphoto13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44704"/>
            <a:ext cx="649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SC5314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1696499"/>
            <a:ext cx="58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SN250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60714" y="3355216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60714" y="5074562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pic>
        <p:nvPicPr>
          <p:cNvPr id="6" name="Picture 5" descr="sc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197"/>
            <a:ext cx="1828800" cy="1370282"/>
          </a:xfrm>
          <a:prstGeom prst="rect">
            <a:avLst/>
          </a:prstGeom>
        </p:spPr>
      </p:pic>
      <p:pic>
        <p:nvPicPr>
          <p:cNvPr id="7" name="Picture 6" descr="sc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70197"/>
            <a:ext cx="1828800" cy="1370282"/>
          </a:xfrm>
          <a:prstGeom prst="rect">
            <a:avLst/>
          </a:prstGeom>
        </p:spPr>
      </p:pic>
      <p:pic>
        <p:nvPicPr>
          <p:cNvPr id="8" name="Picture 7" descr="sc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70197"/>
            <a:ext cx="1828800" cy="1370282"/>
          </a:xfrm>
          <a:prstGeom prst="rect">
            <a:avLst/>
          </a:prstGeom>
        </p:spPr>
      </p:pic>
      <p:pic>
        <p:nvPicPr>
          <p:cNvPr id="10" name="Picture 9" descr="sc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0197"/>
            <a:ext cx="1828800" cy="1370282"/>
          </a:xfrm>
          <a:prstGeom prst="rect">
            <a:avLst/>
          </a:prstGeom>
        </p:spPr>
      </p:pic>
      <p:pic>
        <p:nvPicPr>
          <p:cNvPr id="11" name="Picture 10" descr="sc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70197"/>
            <a:ext cx="1828800" cy="1370282"/>
          </a:xfrm>
          <a:prstGeom prst="rect">
            <a:avLst/>
          </a:prstGeom>
        </p:spPr>
      </p:pic>
      <p:pic>
        <p:nvPicPr>
          <p:cNvPr id="12" name="Picture 11" descr="SN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2134"/>
            <a:ext cx="1828800" cy="1370282"/>
          </a:xfrm>
          <a:prstGeom prst="rect">
            <a:avLst/>
          </a:prstGeom>
        </p:spPr>
      </p:pic>
      <p:pic>
        <p:nvPicPr>
          <p:cNvPr id="13" name="Picture 12" descr="SN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52134"/>
            <a:ext cx="1828800" cy="1370282"/>
          </a:xfrm>
          <a:prstGeom prst="rect">
            <a:avLst/>
          </a:prstGeom>
        </p:spPr>
      </p:pic>
      <p:pic>
        <p:nvPicPr>
          <p:cNvPr id="14" name="Picture 13" descr="SN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52134"/>
            <a:ext cx="1828800" cy="1370282"/>
          </a:xfrm>
          <a:prstGeom prst="rect">
            <a:avLst/>
          </a:prstGeom>
        </p:spPr>
      </p:pic>
      <p:pic>
        <p:nvPicPr>
          <p:cNvPr id="16" name="Picture 15" descr="SN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52134"/>
            <a:ext cx="1828800" cy="1370282"/>
          </a:xfrm>
          <a:prstGeom prst="rect">
            <a:avLst/>
          </a:prstGeom>
        </p:spPr>
      </p:pic>
      <p:pic>
        <p:nvPicPr>
          <p:cNvPr id="17" name="Picture 16" descr="SN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52134"/>
            <a:ext cx="1828800" cy="1370282"/>
          </a:xfrm>
          <a:prstGeom prst="rect">
            <a:avLst/>
          </a:prstGeom>
        </p:spPr>
      </p:pic>
      <p:pic>
        <p:nvPicPr>
          <p:cNvPr id="18" name="Picture 17" descr="1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5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32215"/>
            <a:ext cx="1828800" cy="1370282"/>
          </a:xfrm>
          <a:prstGeom prst="rect">
            <a:avLst/>
          </a:prstGeom>
        </p:spPr>
      </p:pic>
      <p:pic>
        <p:nvPicPr>
          <p:cNvPr id="19" name="Picture 18" descr="1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5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632215"/>
            <a:ext cx="1828800" cy="1370282"/>
          </a:xfrm>
          <a:prstGeom prst="rect">
            <a:avLst/>
          </a:prstGeom>
        </p:spPr>
      </p:pic>
      <p:pic>
        <p:nvPicPr>
          <p:cNvPr id="20" name="Picture 19" descr="1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5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32215"/>
            <a:ext cx="1828800" cy="1370282"/>
          </a:xfrm>
          <a:prstGeom prst="rect">
            <a:avLst/>
          </a:prstGeom>
        </p:spPr>
      </p:pic>
      <p:pic>
        <p:nvPicPr>
          <p:cNvPr id="22" name="Picture 21" descr="1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5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32215"/>
            <a:ext cx="1828800" cy="1370282"/>
          </a:xfrm>
          <a:prstGeom prst="rect">
            <a:avLst/>
          </a:prstGeom>
        </p:spPr>
      </p:pic>
      <p:pic>
        <p:nvPicPr>
          <p:cNvPr id="23" name="Picture 22" descr="1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5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632215"/>
            <a:ext cx="1828800" cy="1370282"/>
          </a:xfrm>
          <a:prstGeom prst="rect">
            <a:avLst/>
          </a:prstGeom>
        </p:spPr>
      </p:pic>
      <p:pic>
        <p:nvPicPr>
          <p:cNvPr id="24" name="Picture 23" descr="2-1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16008"/>
            <a:ext cx="1828800" cy="1370282"/>
          </a:xfrm>
          <a:prstGeom prst="rect">
            <a:avLst/>
          </a:prstGeom>
        </p:spPr>
      </p:pic>
      <p:pic>
        <p:nvPicPr>
          <p:cNvPr id="25" name="Picture 24" descr="2-2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16008"/>
            <a:ext cx="1828800" cy="1370282"/>
          </a:xfrm>
          <a:prstGeom prst="rect">
            <a:avLst/>
          </a:prstGeom>
        </p:spPr>
      </p:pic>
      <p:pic>
        <p:nvPicPr>
          <p:cNvPr id="26" name="Picture 25" descr="2-3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16008"/>
            <a:ext cx="1828800" cy="1370282"/>
          </a:xfrm>
          <a:prstGeom prst="rect">
            <a:avLst/>
          </a:prstGeom>
        </p:spPr>
      </p:pic>
      <p:pic>
        <p:nvPicPr>
          <p:cNvPr id="27" name="Picture 26" descr="2-4.jpg"/>
          <p:cNvPicPr>
            <a:picLocks noChangeAspect="1"/>
          </p:cNvPicPr>
          <p:nvPr/>
        </p:nvPicPr>
        <p:blipFill>
          <a:blip r:embed="rId38" cstate="screen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16008"/>
            <a:ext cx="1828800" cy="1370282"/>
          </a:xfrm>
          <a:prstGeom prst="rect">
            <a:avLst/>
          </a:prstGeom>
        </p:spPr>
      </p:pic>
      <p:pic>
        <p:nvPicPr>
          <p:cNvPr id="29" name="Picture 28" descr="2-5.jpg"/>
          <p:cNvPicPr>
            <a:picLocks noChangeAspect="1"/>
          </p:cNvPicPr>
          <p:nvPr/>
        </p:nvPicPr>
        <p:blipFill>
          <a:blip r:embed="rId40" cstate="screen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16008"/>
            <a:ext cx="1828800" cy="137028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925042" y="-38488"/>
            <a:ext cx="1294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RPMI liquid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25950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041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299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6041" y="171934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307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333107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324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-19034" y="492684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333</a:t>
            </a:r>
            <a:endParaRPr lang="en-US" sz="1200" dirty="0"/>
          </a:p>
        </p:txBody>
      </p:sp>
      <p:pic>
        <p:nvPicPr>
          <p:cNvPr id="8" name="Picture 7" descr="299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34" y="276999"/>
            <a:ext cx="1828800" cy="1370282"/>
          </a:xfrm>
          <a:prstGeom prst="rect">
            <a:avLst/>
          </a:prstGeom>
        </p:spPr>
      </p:pic>
      <p:pic>
        <p:nvPicPr>
          <p:cNvPr id="9" name="Picture 8" descr="299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66" y="276999"/>
            <a:ext cx="1828800" cy="1370282"/>
          </a:xfrm>
          <a:prstGeom prst="rect">
            <a:avLst/>
          </a:prstGeom>
        </p:spPr>
      </p:pic>
      <p:pic>
        <p:nvPicPr>
          <p:cNvPr id="10" name="Picture 9" descr="299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566" y="276999"/>
            <a:ext cx="1828800" cy="1370282"/>
          </a:xfrm>
          <a:prstGeom prst="rect">
            <a:avLst/>
          </a:prstGeom>
        </p:spPr>
      </p:pic>
      <p:pic>
        <p:nvPicPr>
          <p:cNvPr id="11" name="Picture 10" descr="299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366" y="276999"/>
            <a:ext cx="1828800" cy="1370282"/>
          </a:xfrm>
          <a:prstGeom prst="rect">
            <a:avLst/>
          </a:prstGeom>
        </p:spPr>
      </p:pic>
      <p:pic>
        <p:nvPicPr>
          <p:cNvPr id="12" name="Picture 11" descr="299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6166" y="276999"/>
            <a:ext cx="1828800" cy="1370282"/>
          </a:xfrm>
          <a:prstGeom prst="rect">
            <a:avLst/>
          </a:prstGeom>
        </p:spPr>
      </p:pic>
      <p:pic>
        <p:nvPicPr>
          <p:cNvPr id="13" name="Picture 12" descr="307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34" y="1960792"/>
            <a:ext cx="1828800" cy="1370282"/>
          </a:xfrm>
          <a:prstGeom prst="rect">
            <a:avLst/>
          </a:prstGeom>
        </p:spPr>
      </p:pic>
      <p:pic>
        <p:nvPicPr>
          <p:cNvPr id="14" name="Picture 13" descr="307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816" y="1960792"/>
            <a:ext cx="1828800" cy="1370282"/>
          </a:xfrm>
          <a:prstGeom prst="rect">
            <a:avLst/>
          </a:prstGeom>
        </p:spPr>
      </p:pic>
      <p:pic>
        <p:nvPicPr>
          <p:cNvPr id="15" name="Picture 14" descr="307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7616" y="1960792"/>
            <a:ext cx="1828800" cy="1370282"/>
          </a:xfrm>
          <a:prstGeom prst="rect">
            <a:avLst/>
          </a:prstGeom>
        </p:spPr>
      </p:pic>
      <p:pic>
        <p:nvPicPr>
          <p:cNvPr id="16" name="Picture 15" descr="307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366" y="1960792"/>
            <a:ext cx="1828800" cy="1370282"/>
          </a:xfrm>
          <a:prstGeom prst="rect">
            <a:avLst/>
          </a:prstGeom>
        </p:spPr>
      </p:pic>
      <p:pic>
        <p:nvPicPr>
          <p:cNvPr id="17" name="Picture 16" descr="307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6166" y="1960792"/>
            <a:ext cx="1828800" cy="1370282"/>
          </a:xfrm>
          <a:prstGeom prst="rect">
            <a:avLst/>
          </a:prstGeom>
        </p:spPr>
      </p:pic>
      <p:pic>
        <p:nvPicPr>
          <p:cNvPr id="18" name="Picture 17" descr="324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6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984" y="3556567"/>
            <a:ext cx="1828800" cy="1370282"/>
          </a:xfrm>
          <a:prstGeom prst="rect">
            <a:avLst/>
          </a:prstGeom>
        </p:spPr>
      </p:pic>
      <p:pic>
        <p:nvPicPr>
          <p:cNvPr id="19" name="Picture 18" descr="324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816" y="3556567"/>
            <a:ext cx="1828800" cy="1370282"/>
          </a:xfrm>
          <a:prstGeom prst="rect">
            <a:avLst/>
          </a:prstGeom>
        </p:spPr>
      </p:pic>
      <p:pic>
        <p:nvPicPr>
          <p:cNvPr id="20" name="Picture 19" descr="324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666" y="3556567"/>
            <a:ext cx="1828800" cy="1370282"/>
          </a:xfrm>
          <a:prstGeom prst="rect">
            <a:avLst/>
          </a:prstGeom>
        </p:spPr>
      </p:pic>
      <p:pic>
        <p:nvPicPr>
          <p:cNvPr id="21" name="Picture 20" descr="324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5466" y="3556567"/>
            <a:ext cx="1828800" cy="1370282"/>
          </a:xfrm>
          <a:prstGeom prst="rect">
            <a:avLst/>
          </a:prstGeom>
        </p:spPr>
      </p:pic>
      <p:pic>
        <p:nvPicPr>
          <p:cNvPr id="22" name="Picture 21" descr="324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4266" y="3556567"/>
            <a:ext cx="1828800" cy="1370282"/>
          </a:xfrm>
          <a:prstGeom prst="rect">
            <a:avLst/>
          </a:prstGeom>
        </p:spPr>
      </p:pic>
      <p:pic>
        <p:nvPicPr>
          <p:cNvPr id="2" name="Picture 1" descr="333-1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1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4266" y="5203848"/>
            <a:ext cx="1828800" cy="1370282"/>
          </a:xfrm>
          <a:prstGeom prst="rect">
            <a:avLst/>
          </a:prstGeom>
        </p:spPr>
      </p:pic>
      <p:pic>
        <p:nvPicPr>
          <p:cNvPr id="3" name="Picture 2" descr="333-2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1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366" y="5203848"/>
            <a:ext cx="1828800" cy="1370282"/>
          </a:xfrm>
          <a:prstGeom prst="rect">
            <a:avLst/>
          </a:prstGeom>
        </p:spPr>
      </p:pic>
      <p:pic>
        <p:nvPicPr>
          <p:cNvPr id="4" name="Picture 3" descr="333-3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1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566" y="5203848"/>
            <a:ext cx="1828800" cy="1370282"/>
          </a:xfrm>
          <a:prstGeom prst="rect">
            <a:avLst/>
          </a:prstGeom>
        </p:spPr>
      </p:pic>
      <p:pic>
        <p:nvPicPr>
          <p:cNvPr id="5" name="Picture 4" descr="333-4.jpg"/>
          <p:cNvPicPr>
            <a:picLocks noChangeAspect="1"/>
          </p:cNvPicPr>
          <p:nvPr/>
        </p:nvPicPr>
        <p:blipFill>
          <a:blip r:embed="rId38" cstate="screen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1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866" y="5203848"/>
            <a:ext cx="1828800" cy="1370282"/>
          </a:xfrm>
          <a:prstGeom prst="rect">
            <a:avLst/>
          </a:prstGeom>
        </p:spPr>
      </p:pic>
      <p:pic>
        <p:nvPicPr>
          <p:cNvPr id="23" name="Picture 22" descr="333-5.jpg"/>
          <p:cNvPicPr>
            <a:picLocks noChangeAspect="1"/>
          </p:cNvPicPr>
          <p:nvPr/>
        </p:nvPicPr>
        <p:blipFill>
          <a:blip r:embed="rId40" cstate="screen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1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984" y="520384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82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360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370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372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379</a:t>
            </a:r>
            <a:endParaRPr lang="en-US" sz="1200" dirty="0"/>
          </a:p>
        </p:txBody>
      </p:sp>
      <p:pic>
        <p:nvPicPr>
          <p:cNvPr id="2" name="Picture 1" descr="372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3" name="Picture 2" descr="372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32215"/>
            <a:ext cx="1828800" cy="1370282"/>
          </a:xfrm>
          <a:prstGeom prst="rect">
            <a:avLst/>
          </a:prstGeom>
        </p:spPr>
      </p:pic>
      <p:pic>
        <p:nvPicPr>
          <p:cNvPr id="8" name="Picture 7" descr="372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32215"/>
            <a:ext cx="1828800" cy="1370282"/>
          </a:xfrm>
          <a:prstGeom prst="rect">
            <a:avLst/>
          </a:prstGeom>
        </p:spPr>
      </p:pic>
      <p:pic>
        <p:nvPicPr>
          <p:cNvPr id="9" name="Picture 8" descr="372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2215"/>
            <a:ext cx="1828800" cy="1370282"/>
          </a:xfrm>
          <a:prstGeom prst="rect">
            <a:avLst/>
          </a:prstGeom>
        </p:spPr>
      </p:pic>
      <p:pic>
        <p:nvPicPr>
          <p:cNvPr id="10" name="Picture 9" descr="372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11" name="Picture 10" descr="360-1-Single File Export-41360-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1703"/>
            <a:ext cx="1828800" cy="1370282"/>
          </a:xfrm>
          <a:prstGeom prst="rect">
            <a:avLst/>
          </a:prstGeom>
        </p:spPr>
      </p:pic>
      <p:pic>
        <p:nvPicPr>
          <p:cNvPr id="12" name="Picture 11" descr="360-2-Single File Export-42360-2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1703"/>
            <a:ext cx="1828800" cy="1370282"/>
          </a:xfrm>
          <a:prstGeom prst="rect">
            <a:avLst/>
          </a:prstGeom>
        </p:spPr>
      </p:pic>
      <p:pic>
        <p:nvPicPr>
          <p:cNvPr id="13" name="Picture 12" descr="360-3-Single File Export-43360-3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26217"/>
            <a:ext cx="1828800" cy="1370282"/>
          </a:xfrm>
          <a:prstGeom prst="rect">
            <a:avLst/>
          </a:prstGeom>
        </p:spPr>
      </p:pic>
      <p:pic>
        <p:nvPicPr>
          <p:cNvPr id="14" name="Picture 13" descr="360-4-Single File Export-44360-4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21703"/>
            <a:ext cx="1828800" cy="1370282"/>
          </a:xfrm>
          <a:prstGeom prst="rect">
            <a:avLst/>
          </a:prstGeom>
        </p:spPr>
      </p:pic>
      <p:pic>
        <p:nvPicPr>
          <p:cNvPr id="15" name="Picture 14" descr="360-5-Single File Export-45360-5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21703"/>
            <a:ext cx="1828800" cy="1370282"/>
          </a:xfrm>
          <a:prstGeom prst="rect">
            <a:avLst/>
          </a:prstGeom>
        </p:spPr>
      </p:pic>
      <p:pic>
        <p:nvPicPr>
          <p:cNvPr id="16" name="Picture 15" descr="370-1-Single File Export-46370-1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73498"/>
            <a:ext cx="1828800" cy="1370282"/>
          </a:xfrm>
          <a:prstGeom prst="rect">
            <a:avLst/>
          </a:prstGeom>
        </p:spPr>
      </p:pic>
      <p:pic>
        <p:nvPicPr>
          <p:cNvPr id="17" name="Picture 16" descr="370-2-Single File Export-47370-2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73498"/>
            <a:ext cx="1828800" cy="1370282"/>
          </a:xfrm>
          <a:prstGeom prst="rect">
            <a:avLst/>
          </a:prstGeom>
        </p:spPr>
      </p:pic>
      <p:pic>
        <p:nvPicPr>
          <p:cNvPr id="18" name="Picture 17" descr="370-3-Single File Export-48370-3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73498"/>
            <a:ext cx="1828800" cy="1370282"/>
          </a:xfrm>
          <a:prstGeom prst="rect">
            <a:avLst/>
          </a:prstGeom>
        </p:spPr>
      </p:pic>
      <p:pic>
        <p:nvPicPr>
          <p:cNvPr id="19" name="Picture 18" descr="370-4-Single File Export-49370-4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73498"/>
            <a:ext cx="1828800" cy="1370282"/>
          </a:xfrm>
          <a:prstGeom prst="rect">
            <a:avLst/>
          </a:prstGeom>
        </p:spPr>
      </p:pic>
      <p:pic>
        <p:nvPicPr>
          <p:cNvPr id="20" name="Picture 19" descr="370-5-Single File Export-50370-5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73498"/>
            <a:ext cx="1828800" cy="1370282"/>
          </a:xfrm>
          <a:prstGeom prst="rect">
            <a:avLst/>
          </a:prstGeom>
        </p:spPr>
      </p:pic>
      <p:pic>
        <p:nvPicPr>
          <p:cNvPr id="21" name="Picture 20" descr="379-1-Single File Export-51379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51561"/>
            <a:ext cx="1828800" cy="1370282"/>
          </a:xfrm>
          <a:prstGeom prst="rect">
            <a:avLst/>
          </a:prstGeom>
        </p:spPr>
      </p:pic>
      <p:pic>
        <p:nvPicPr>
          <p:cNvPr id="22" name="Picture 21" descr="379-2-Single File Export-52379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51561"/>
            <a:ext cx="1828800" cy="1370282"/>
          </a:xfrm>
          <a:prstGeom prst="rect">
            <a:avLst/>
          </a:prstGeom>
        </p:spPr>
      </p:pic>
      <p:pic>
        <p:nvPicPr>
          <p:cNvPr id="23" name="Picture 22" descr="379-3-Single File Export-53379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51561"/>
            <a:ext cx="1828800" cy="1370282"/>
          </a:xfrm>
          <a:prstGeom prst="rect">
            <a:avLst/>
          </a:prstGeom>
        </p:spPr>
      </p:pic>
      <p:pic>
        <p:nvPicPr>
          <p:cNvPr id="24" name="Picture 23" descr="379-4-Single File Export-54379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51561"/>
            <a:ext cx="1828800" cy="1370282"/>
          </a:xfrm>
          <a:prstGeom prst="rect">
            <a:avLst/>
          </a:prstGeom>
        </p:spPr>
      </p:pic>
      <p:pic>
        <p:nvPicPr>
          <p:cNvPr id="25" name="Picture 24" descr="379-5-Single File Export-55379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51561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82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395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397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401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388</a:t>
            </a:r>
            <a:endParaRPr lang="en-US" sz="1200" dirty="0"/>
          </a:p>
        </p:txBody>
      </p:sp>
      <p:pic>
        <p:nvPicPr>
          <p:cNvPr id="7" name="Picture 6" descr="395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2134"/>
            <a:ext cx="1828800" cy="1370282"/>
          </a:xfrm>
          <a:prstGeom prst="rect">
            <a:avLst/>
          </a:prstGeom>
        </p:spPr>
      </p:pic>
      <p:pic>
        <p:nvPicPr>
          <p:cNvPr id="8" name="Picture 7" descr="395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52134"/>
            <a:ext cx="1828800" cy="1370282"/>
          </a:xfrm>
          <a:prstGeom prst="rect">
            <a:avLst/>
          </a:prstGeom>
        </p:spPr>
      </p:pic>
      <p:pic>
        <p:nvPicPr>
          <p:cNvPr id="9" name="Picture 8" descr="395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52134"/>
            <a:ext cx="1828800" cy="1370282"/>
          </a:xfrm>
          <a:prstGeom prst="rect">
            <a:avLst/>
          </a:prstGeom>
        </p:spPr>
      </p:pic>
      <p:pic>
        <p:nvPicPr>
          <p:cNvPr id="10" name="Picture 9" descr="395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52134"/>
            <a:ext cx="1828800" cy="1370282"/>
          </a:xfrm>
          <a:prstGeom prst="rect">
            <a:avLst/>
          </a:prstGeom>
        </p:spPr>
      </p:pic>
      <p:pic>
        <p:nvPicPr>
          <p:cNvPr id="11" name="Picture 10" descr="395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52134"/>
            <a:ext cx="1828800" cy="1370282"/>
          </a:xfrm>
          <a:prstGeom prst="rect">
            <a:avLst/>
          </a:prstGeom>
        </p:spPr>
      </p:pic>
      <p:pic>
        <p:nvPicPr>
          <p:cNvPr id="12" name="Picture 11" descr="397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634071"/>
            <a:ext cx="1828800" cy="1370282"/>
          </a:xfrm>
          <a:prstGeom prst="rect">
            <a:avLst/>
          </a:prstGeom>
        </p:spPr>
      </p:pic>
      <p:pic>
        <p:nvPicPr>
          <p:cNvPr id="13" name="Picture 12" descr="397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4" y="3632215"/>
            <a:ext cx="1828800" cy="1370282"/>
          </a:xfrm>
          <a:prstGeom prst="rect">
            <a:avLst/>
          </a:prstGeom>
        </p:spPr>
      </p:pic>
      <p:pic>
        <p:nvPicPr>
          <p:cNvPr id="14" name="Picture 13" descr="397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632215"/>
            <a:ext cx="1828800" cy="1370282"/>
          </a:xfrm>
          <a:prstGeom prst="rect">
            <a:avLst/>
          </a:prstGeom>
        </p:spPr>
      </p:pic>
      <p:pic>
        <p:nvPicPr>
          <p:cNvPr id="15" name="Picture 14" descr="397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32215"/>
            <a:ext cx="1828800" cy="1370282"/>
          </a:xfrm>
          <a:prstGeom prst="rect">
            <a:avLst/>
          </a:prstGeom>
        </p:spPr>
      </p:pic>
      <p:pic>
        <p:nvPicPr>
          <p:cNvPr id="17" name="Picture 16" descr="397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32215"/>
            <a:ext cx="1828800" cy="1370282"/>
          </a:xfrm>
          <a:prstGeom prst="rect">
            <a:avLst/>
          </a:prstGeom>
        </p:spPr>
      </p:pic>
      <p:pic>
        <p:nvPicPr>
          <p:cNvPr id="2" name="Picture 1" descr="401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5351561"/>
            <a:ext cx="1828800" cy="1370282"/>
          </a:xfrm>
          <a:prstGeom prst="rect">
            <a:avLst/>
          </a:prstGeom>
        </p:spPr>
      </p:pic>
      <p:pic>
        <p:nvPicPr>
          <p:cNvPr id="3" name="Picture 2" descr="401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51561"/>
            <a:ext cx="1828800" cy="1370282"/>
          </a:xfrm>
          <a:prstGeom prst="rect">
            <a:avLst/>
          </a:prstGeom>
        </p:spPr>
      </p:pic>
      <p:pic>
        <p:nvPicPr>
          <p:cNvPr id="18" name="Picture 17" descr="401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51561"/>
            <a:ext cx="1828800" cy="1370282"/>
          </a:xfrm>
          <a:prstGeom prst="rect">
            <a:avLst/>
          </a:prstGeom>
        </p:spPr>
      </p:pic>
      <p:pic>
        <p:nvPicPr>
          <p:cNvPr id="19" name="Picture 18" descr="401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51561"/>
            <a:ext cx="1828800" cy="1370282"/>
          </a:xfrm>
          <a:prstGeom prst="rect">
            <a:avLst/>
          </a:prstGeom>
        </p:spPr>
      </p:pic>
      <p:pic>
        <p:nvPicPr>
          <p:cNvPr id="20" name="Picture 19" descr="401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51561"/>
            <a:ext cx="1828800" cy="1370282"/>
          </a:xfrm>
          <a:prstGeom prst="rect">
            <a:avLst/>
          </a:prstGeom>
        </p:spPr>
      </p:pic>
      <p:pic>
        <p:nvPicPr>
          <p:cNvPr id="21" name="Picture 20" descr="388-1-Single File Export-56388-1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6999"/>
            <a:ext cx="1828800" cy="1370282"/>
          </a:xfrm>
          <a:prstGeom prst="rect">
            <a:avLst/>
          </a:prstGeom>
        </p:spPr>
      </p:pic>
      <p:pic>
        <p:nvPicPr>
          <p:cNvPr id="22" name="Picture 21" descr="388-2-Single File Export-57388-2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76999"/>
            <a:ext cx="1828800" cy="1370282"/>
          </a:xfrm>
          <a:prstGeom prst="rect">
            <a:avLst/>
          </a:prstGeom>
        </p:spPr>
      </p:pic>
      <p:pic>
        <p:nvPicPr>
          <p:cNvPr id="23" name="Picture 22" descr="388-3-Single File Export-58388-3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6999"/>
            <a:ext cx="1828800" cy="1370282"/>
          </a:xfrm>
          <a:prstGeom prst="rect">
            <a:avLst/>
          </a:prstGeom>
        </p:spPr>
      </p:pic>
      <p:pic>
        <p:nvPicPr>
          <p:cNvPr id="24" name="Picture 23" descr="388-4-Single File Export-59388-4.jpg"/>
          <p:cNvPicPr>
            <a:picLocks noChangeAspect="1"/>
          </p:cNvPicPr>
          <p:nvPr/>
        </p:nvPicPr>
        <p:blipFill>
          <a:blip r:embed="rId38" cstate="screen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76999"/>
            <a:ext cx="1828800" cy="1370282"/>
          </a:xfrm>
          <a:prstGeom prst="rect">
            <a:avLst/>
          </a:prstGeom>
        </p:spPr>
      </p:pic>
      <p:pic>
        <p:nvPicPr>
          <p:cNvPr id="25" name="Picture 24" descr="388-5-Single File Export-60388-5.jpg"/>
          <p:cNvPicPr>
            <a:picLocks noChangeAspect="1"/>
          </p:cNvPicPr>
          <p:nvPr/>
        </p:nvPicPr>
        <p:blipFill>
          <a:blip r:embed="rId40" cstate="screen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76999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48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71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404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-950" y="164964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415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-950" y="330143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473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-1424" y="492735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493</a:t>
            </a:r>
            <a:endParaRPr lang="en-US" sz="1200" dirty="0"/>
          </a:p>
        </p:txBody>
      </p:sp>
      <p:pic>
        <p:nvPicPr>
          <p:cNvPr id="6" name="Picture 5" descr="404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4" y="276999"/>
            <a:ext cx="1828800" cy="1370282"/>
          </a:xfrm>
          <a:prstGeom prst="rect">
            <a:avLst/>
          </a:prstGeom>
        </p:spPr>
      </p:pic>
      <p:pic>
        <p:nvPicPr>
          <p:cNvPr id="7" name="Picture 6" descr="404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210" y="276999"/>
            <a:ext cx="1828800" cy="1370282"/>
          </a:xfrm>
          <a:prstGeom prst="rect">
            <a:avLst/>
          </a:prstGeom>
        </p:spPr>
      </p:pic>
      <p:pic>
        <p:nvPicPr>
          <p:cNvPr id="10" name="Picture 9" descr="404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226" y="276999"/>
            <a:ext cx="1828800" cy="1370282"/>
          </a:xfrm>
          <a:prstGeom prst="rect">
            <a:avLst/>
          </a:prstGeom>
        </p:spPr>
      </p:pic>
      <p:pic>
        <p:nvPicPr>
          <p:cNvPr id="11" name="Picture 10" descr="404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026" y="276999"/>
            <a:ext cx="1828800" cy="1370282"/>
          </a:xfrm>
          <a:prstGeom prst="rect">
            <a:avLst/>
          </a:prstGeom>
        </p:spPr>
      </p:pic>
      <p:pic>
        <p:nvPicPr>
          <p:cNvPr id="12" name="Picture 11" descr="404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826" y="276999"/>
            <a:ext cx="1828800" cy="1370282"/>
          </a:xfrm>
          <a:prstGeom prst="rect">
            <a:avLst/>
          </a:prstGeom>
        </p:spPr>
      </p:pic>
      <p:pic>
        <p:nvPicPr>
          <p:cNvPr id="13" name="Picture 12" descr="415-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21154"/>
            <a:ext cx="1828800" cy="1370282"/>
          </a:xfrm>
          <a:prstGeom prst="rect">
            <a:avLst/>
          </a:prstGeom>
        </p:spPr>
      </p:pic>
      <p:pic>
        <p:nvPicPr>
          <p:cNvPr id="14" name="Picture 13" descr="415-2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726" y="1921154"/>
            <a:ext cx="1828800" cy="1370282"/>
          </a:xfrm>
          <a:prstGeom prst="rect">
            <a:avLst/>
          </a:prstGeom>
        </p:spPr>
      </p:pic>
      <p:pic>
        <p:nvPicPr>
          <p:cNvPr id="15" name="Picture 14" descr="415-3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21154"/>
            <a:ext cx="1828800" cy="1370282"/>
          </a:xfrm>
          <a:prstGeom prst="rect">
            <a:avLst/>
          </a:prstGeom>
        </p:spPr>
      </p:pic>
      <p:pic>
        <p:nvPicPr>
          <p:cNvPr id="17" name="Picture 16" descr="415-4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21154"/>
            <a:ext cx="1828800" cy="1370282"/>
          </a:xfrm>
          <a:prstGeom prst="rect">
            <a:avLst/>
          </a:prstGeom>
        </p:spPr>
      </p:pic>
      <p:pic>
        <p:nvPicPr>
          <p:cNvPr id="18" name="Picture 17" descr="415-5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21154"/>
            <a:ext cx="1828800" cy="1370282"/>
          </a:xfrm>
          <a:prstGeom prst="rect">
            <a:avLst/>
          </a:prstGeom>
        </p:spPr>
      </p:pic>
      <p:pic>
        <p:nvPicPr>
          <p:cNvPr id="19" name="Picture 18" descr="473-1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74" y="3603091"/>
            <a:ext cx="1828800" cy="1370282"/>
          </a:xfrm>
          <a:prstGeom prst="rect">
            <a:avLst/>
          </a:prstGeom>
        </p:spPr>
      </p:pic>
      <p:pic>
        <p:nvPicPr>
          <p:cNvPr id="20" name="Picture 19" descr="473-2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726" y="3603091"/>
            <a:ext cx="1828800" cy="1370282"/>
          </a:xfrm>
          <a:prstGeom prst="rect">
            <a:avLst/>
          </a:prstGeom>
        </p:spPr>
      </p:pic>
      <p:pic>
        <p:nvPicPr>
          <p:cNvPr id="21" name="Picture 20" descr="473-3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526" y="3603091"/>
            <a:ext cx="1828800" cy="1370282"/>
          </a:xfrm>
          <a:prstGeom prst="rect">
            <a:avLst/>
          </a:prstGeom>
        </p:spPr>
      </p:pic>
      <p:pic>
        <p:nvPicPr>
          <p:cNvPr id="22" name="Picture 21" descr="473-4.jpg"/>
          <p:cNvPicPr>
            <a:picLocks noChangeAspect="1"/>
          </p:cNvPicPr>
          <p:nvPr/>
        </p:nvPicPr>
        <p:blipFill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03091"/>
            <a:ext cx="1828800" cy="1370282"/>
          </a:xfrm>
          <a:prstGeom prst="rect">
            <a:avLst/>
          </a:prstGeom>
        </p:spPr>
      </p:pic>
      <p:pic>
        <p:nvPicPr>
          <p:cNvPr id="23" name="Picture 22" descr="473-5.jpg"/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603091"/>
            <a:ext cx="1828800" cy="1370282"/>
          </a:xfrm>
          <a:prstGeom prst="rect">
            <a:avLst/>
          </a:prstGeom>
        </p:spPr>
      </p:pic>
      <p:pic>
        <p:nvPicPr>
          <p:cNvPr id="2" name="Picture 1" descr="493-1.jpg"/>
          <p:cNvPicPr>
            <a:picLocks noChangeAspect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826" y="5204355"/>
            <a:ext cx="1828800" cy="1370282"/>
          </a:xfrm>
          <a:prstGeom prst="rect">
            <a:avLst/>
          </a:prstGeom>
        </p:spPr>
      </p:pic>
      <p:pic>
        <p:nvPicPr>
          <p:cNvPr id="3" name="Picture 2" descr="493-2.jpg"/>
          <p:cNvPicPr>
            <a:picLocks noChangeAspect="1"/>
          </p:cNvPicPr>
          <p:nvPr/>
        </p:nvPicPr>
        <p:blipFill>
          <a:blip r:embed="rId33" cstate="screen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026" y="5204355"/>
            <a:ext cx="1828800" cy="1370282"/>
          </a:xfrm>
          <a:prstGeom prst="rect">
            <a:avLst/>
          </a:prstGeom>
        </p:spPr>
      </p:pic>
      <p:pic>
        <p:nvPicPr>
          <p:cNvPr id="5" name="Picture 4" descr="493-3.jpg"/>
          <p:cNvPicPr>
            <a:picLocks noChangeAspect="1"/>
          </p:cNvPicPr>
          <p:nvPr/>
        </p:nvPicPr>
        <p:blipFill>
          <a:blip r:embed="rId35" cstate="screen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226" y="5204355"/>
            <a:ext cx="1828800" cy="1370282"/>
          </a:xfrm>
          <a:prstGeom prst="rect">
            <a:avLst/>
          </a:prstGeom>
        </p:spPr>
      </p:pic>
      <p:pic>
        <p:nvPicPr>
          <p:cNvPr id="24" name="Picture 23" descr="493-4.jpg"/>
          <p:cNvPicPr>
            <a:picLocks noChangeAspect="1"/>
          </p:cNvPicPr>
          <p:nvPr/>
        </p:nvPicPr>
        <p:blipFill>
          <a:blip r:embed="rId37" cstate="screen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426" y="5204355"/>
            <a:ext cx="1828800" cy="1370282"/>
          </a:xfrm>
          <a:prstGeom prst="rect">
            <a:avLst/>
          </a:prstGeom>
        </p:spPr>
      </p:pic>
      <p:pic>
        <p:nvPicPr>
          <p:cNvPr id="25" name="Picture 24" descr="493-5.jpg"/>
          <p:cNvPicPr>
            <a:picLocks noChangeAspect="1"/>
          </p:cNvPicPr>
          <p:nvPr/>
        </p:nvPicPr>
        <p:blipFill>
          <a:blip r:embed="rId39" cstate="screen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74" y="5204355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42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504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508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520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521</a:t>
            </a:r>
            <a:endParaRPr lang="en-US" sz="1200" dirty="0"/>
          </a:p>
        </p:txBody>
      </p:sp>
      <p:pic>
        <p:nvPicPr>
          <p:cNvPr id="8" name="Picture 7" descr="520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3634071"/>
            <a:ext cx="1828800" cy="1370282"/>
          </a:xfrm>
          <a:prstGeom prst="rect">
            <a:avLst/>
          </a:prstGeom>
        </p:spPr>
      </p:pic>
      <p:pic>
        <p:nvPicPr>
          <p:cNvPr id="9" name="Picture 8" descr="520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3632215"/>
            <a:ext cx="1828800" cy="1370282"/>
          </a:xfrm>
          <a:prstGeom prst="rect">
            <a:avLst/>
          </a:prstGeom>
        </p:spPr>
      </p:pic>
      <p:pic>
        <p:nvPicPr>
          <p:cNvPr id="10" name="Picture 9" descr="520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6" y="3632215"/>
            <a:ext cx="1828800" cy="1370282"/>
          </a:xfrm>
          <a:prstGeom prst="rect">
            <a:avLst/>
          </a:prstGeom>
        </p:spPr>
      </p:pic>
      <p:pic>
        <p:nvPicPr>
          <p:cNvPr id="11" name="Picture 10" descr="520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34071"/>
            <a:ext cx="1828800" cy="1370282"/>
          </a:xfrm>
          <a:prstGeom prst="rect">
            <a:avLst/>
          </a:prstGeom>
        </p:spPr>
      </p:pic>
      <p:pic>
        <p:nvPicPr>
          <p:cNvPr id="12" name="Picture 11" descr="520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632215"/>
            <a:ext cx="1828800" cy="1370282"/>
          </a:xfrm>
          <a:prstGeom prst="rect">
            <a:avLst/>
          </a:prstGeom>
        </p:spPr>
      </p:pic>
      <p:pic>
        <p:nvPicPr>
          <p:cNvPr id="13" name="Picture 12" descr="521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74" y="5316008"/>
            <a:ext cx="1828800" cy="1370282"/>
          </a:xfrm>
          <a:prstGeom prst="rect">
            <a:avLst/>
          </a:prstGeom>
        </p:spPr>
      </p:pic>
      <p:pic>
        <p:nvPicPr>
          <p:cNvPr id="14" name="Picture 13" descr="521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16008"/>
            <a:ext cx="1828800" cy="1370282"/>
          </a:xfrm>
          <a:prstGeom prst="rect">
            <a:avLst/>
          </a:prstGeom>
        </p:spPr>
      </p:pic>
      <p:pic>
        <p:nvPicPr>
          <p:cNvPr id="15" name="Picture 14" descr="521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16008"/>
            <a:ext cx="1828800" cy="1370282"/>
          </a:xfrm>
          <a:prstGeom prst="rect">
            <a:avLst/>
          </a:prstGeom>
        </p:spPr>
      </p:pic>
      <p:pic>
        <p:nvPicPr>
          <p:cNvPr id="16" name="Picture 15" descr="521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16008"/>
            <a:ext cx="1828800" cy="1370282"/>
          </a:xfrm>
          <a:prstGeom prst="rect">
            <a:avLst/>
          </a:prstGeom>
        </p:spPr>
      </p:pic>
      <p:pic>
        <p:nvPicPr>
          <p:cNvPr id="17" name="Picture 16" descr="521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5316008"/>
            <a:ext cx="1828800" cy="1370282"/>
          </a:xfrm>
          <a:prstGeom prst="rect">
            <a:avLst/>
          </a:prstGeom>
        </p:spPr>
      </p:pic>
      <p:pic>
        <p:nvPicPr>
          <p:cNvPr id="2" name="Picture 1" descr="508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74" y="1982667"/>
            <a:ext cx="1828800" cy="1370282"/>
          </a:xfrm>
          <a:prstGeom prst="rect">
            <a:avLst/>
          </a:prstGeom>
        </p:spPr>
      </p:pic>
      <p:pic>
        <p:nvPicPr>
          <p:cNvPr id="3" name="Picture 2" descr="508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82667"/>
            <a:ext cx="1828800" cy="1370282"/>
          </a:xfrm>
          <a:prstGeom prst="rect">
            <a:avLst/>
          </a:prstGeom>
        </p:spPr>
      </p:pic>
      <p:pic>
        <p:nvPicPr>
          <p:cNvPr id="18" name="Picture 17" descr="508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82667"/>
            <a:ext cx="1828800" cy="1370282"/>
          </a:xfrm>
          <a:prstGeom prst="rect">
            <a:avLst/>
          </a:prstGeom>
        </p:spPr>
      </p:pic>
      <p:pic>
        <p:nvPicPr>
          <p:cNvPr id="19" name="Picture 18" descr="508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82667"/>
            <a:ext cx="1828800" cy="1370282"/>
          </a:xfrm>
          <a:prstGeom prst="rect">
            <a:avLst/>
          </a:prstGeom>
        </p:spPr>
      </p:pic>
      <p:pic>
        <p:nvPicPr>
          <p:cNvPr id="20" name="Picture 19" descr="508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82667"/>
            <a:ext cx="1828800" cy="1370282"/>
          </a:xfrm>
          <a:prstGeom prst="rect">
            <a:avLst/>
          </a:prstGeom>
        </p:spPr>
      </p:pic>
      <p:pic>
        <p:nvPicPr>
          <p:cNvPr id="21" name="Picture 20" descr="504-1-Single File Export-61504-1.jpg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6217"/>
            <a:ext cx="1828800" cy="1370282"/>
          </a:xfrm>
          <a:prstGeom prst="rect">
            <a:avLst/>
          </a:prstGeom>
        </p:spPr>
      </p:pic>
      <p:pic>
        <p:nvPicPr>
          <p:cNvPr id="22" name="Picture 21" descr="504-2-Single File Export-62504-2.jpg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26217"/>
            <a:ext cx="1828800" cy="1370282"/>
          </a:xfrm>
          <a:prstGeom prst="rect">
            <a:avLst/>
          </a:prstGeom>
        </p:spPr>
      </p:pic>
      <p:pic>
        <p:nvPicPr>
          <p:cNvPr id="23" name="Picture 22" descr="504-3-Single File Export-63504-3.jpg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21703"/>
            <a:ext cx="1828800" cy="1370282"/>
          </a:xfrm>
          <a:prstGeom prst="rect">
            <a:avLst/>
          </a:prstGeom>
        </p:spPr>
      </p:pic>
      <p:pic>
        <p:nvPicPr>
          <p:cNvPr id="24" name="Picture 23" descr="504-4-Single File Export-64504-4.jpg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21703"/>
            <a:ext cx="1828800" cy="1370282"/>
          </a:xfrm>
          <a:prstGeom prst="rect">
            <a:avLst/>
          </a:prstGeom>
        </p:spPr>
      </p:pic>
      <p:pic>
        <p:nvPicPr>
          <p:cNvPr id="25" name="Picture 24" descr="504-5-Single File Export-65504-5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21703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94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528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540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544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593</a:t>
            </a:r>
            <a:endParaRPr lang="en-US" sz="1200" dirty="0"/>
          </a:p>
        </p:txBody>
      </p:sp>
      <p:pic>
        <p:nvPicPr>
          <p:cNvPr id="8" name="Picture 7" descr="540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2134"/>
            <a:ext cx="1828800" cy="1370282"/>
          </a:xfrm>
          <a:prstGeom prst="rect">
            <a:avLst/>
          </a:prstGeom>
        </p:spPr>
      </p:pic>
      <p:pic>
        <p:nvPicPr>
          <p:cNvPr id="9" name="Picture 8" descr="540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1952134"/>
            <a:ext cx="1828800" cy="1370282"/>
          </a:xfrm>
          <a:prstGeom prst="rect">
            <a:avLst/>
          </a:prstGeom>
        </p:spPr>
      </p:pic>
      <p:pic>
        <p:nvPicPr>
          <p:cNvPr id="10" name="Picture 9" descr="540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52134"/>
            <a:ext cx="1828800" cy="1370282"/>
          </a:xfrm>
          <a:prstGeom prst="rect">
            <a:avLst/>
          </a:prstGeom>
        </p:spPr>
      </p:pic>
      <p:pic>
        <p:nvPicPr>
          <p:cNvPr id="11" name="Picture 10" descr="540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52134"/>
            <a:ext cx="1828800" cy="1370282"/>
          </a:xfrm>
          <a:prstGeom prst="rect">
            <a:avLst/>
          </a:prstGeom>
        </p:spPr>
      </p:pic>
      <p:pic>
        <p:nvPicPr>
          <p:cNvPr id="12" name="Picture 11" descr="540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52134"/>
            <a:ext cx="1828800" cy="1370282"/>
          </a:xfrm>
          <a:prstGeom prst="rect">
            <a:avLst/>
          </a:prstGeom>
        </p:spPr>
      </p:pic>
      <p:pic>
        <p:nvPicPr>
          <p:cNvPr id="13" name="Picture 12" descr="528-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197"/>
            <a:ext cx="1828800" cy="1370282"/>
          </a:xfrm>
          <a:prstGeom prst="rect">
            <a:avLst/>
          </a:prstGeom>
        </p:spPr>
      </p:pic>
      <p:pic>
        <p:nvPicPr>
          <p:cNvPr id="14" name="Picture 13" descr="528-2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70197"/>
            <a:ext cx="1828800" cy="1370282"/>
          </a:xfrm>
          <a:prstGeom prst="rect">
            <a:avLst/>
          </a:prstGeom>
        </p:spPr>
      </p:pic>
      <p:pic>
        <p:nvPicPr>
          <p:cNvPr id="15" name="Picture 14" descr="528-3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70197"/>
            <a:ext cx="1828800" cy="1370282"/>
          </a:xfrm>
          <a:prstGeom prst="rect">
            <a:avLst/>
          </a:prstGeom>
        </p:spPr>
      </p:pic>
      <p:pic>
        <p:nvPicPr>
          <p:cNvPr id="16" name="Picture 15" descr="528-4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0197"/>
            <a:ext cx="1828800" cy="1370282"/>
          </a:xfrm>
          <a:prstGeom prst="rect">
            <a:avLst/>
          </a:prstGeom>
        </p:spPr>
      </p:pic>
      <p:pic>
        <p:nvPicPr>
          <p:cNvPr id="17" name="Picture 16" descr="528-5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70197"/>
            <a:ext cx="1828800" cy="1370282"/>
          </a:xfrm>
          <a:prstGeom prst="rect">
            <a:avLst/>
          </a:prstGeom>
        </p:spPr>
      </p:pic>
      <p:pic>
        <p:nvPicPr>
          <p:cNvPr id="18" name="Picture 17" descr="544-1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34071"/>
            <a:ext cx="1828800" cy="1370282"/>
          </a:xfrm>
          <a:prstGeom prst="rect">
            <a:avLst/>
          </a:prstGeom>
        </p:spPr>
      </p:pic>
      <p:pic>
        <p:nvPicPr>
          <p:cNvPr id="19" name="Picture 18" descr="544-2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632215"/>
            <a:ext cx="1828800" cy="1370282"/>
          </a:xfrm>
          <a:prstGeom prst="rect">
            <a:avLst/>
          </a:prstGeom>
        </p:spPr>
      </p:pic>
      <p:pic>
        <p:nvPicPr>
          <p:cNvPr id="20" name="Picture 19" descr="544-3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32215"/>
            <a:ext cx="1828800" cy="1370282"/>
          </a:xfrm>
          <a:prstGeom prst="rect">
            <a:avLst/>
          </a:prstGeom>
        </p:spPr>
      </p:pic>
      <p:pic>
        <p:nvPicPr>
          <p:cNvPr id="21" name="Picture 20" descr="544-4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32215"/>
            <a:ext cx="1828800" cy="1370282"/>
          </a:xfrm>
          <a:prstGeom prst="rect">
            <a:avLst/>
          </a:prstGeom>
        </p:spPr>
      </p:pic>
      <p:pic>
        <p:nvPicPr>
          <p:cNvPr id="22" name="Picture 21" descr="544-5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634071"/>
            <a:ext cx="1828800" cy="1370282"/>
          </a:xfrm>
          <a:prstGeom prst="rect">
            <a:avLst/>
          </a:prstGeom>
        </p:spPr>
      </p:pic>
      <p:pic>
        <p:nvPicPr>
          <p:cNvPr id="23" name="Picture 22" descr="593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16008"/>
            <a:ext cx="1828800" cy="1370282"/>
          </a:xfrm>
          <a:prstGeom prst="rect">
            <a:avLst/>
          </a:prstGeom>
        </p:spPr>
      </p:pic>
      <p:pic>
        <p:nvPicPr>
          <p:cNvPr id="24" name="Picture 23" descr="593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16008"/>
            <a:ext cx="1828800" cy="1370282"/>
          </a:xfrm>
          <a:prstGeom prst="rect">
            <a:avLst/>
          </a:prstGeom>
        </p:spPr>
      </p:pic>
      <p:pic>
        <p:nvPicPr>
          <p:cNvPr id="25" name="Picture 24" descr="593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16008"/>
            <a:ext cx="1828800" cy="1370282"/>
          </a:xfrm>
          <a:prstGeom prst="rect">
            <a:avLst/>
          </a:prstGeom>
        </p:spPr>
      </p:pic>
      <p:pic>
        <p:nvPicPr>
          <p:cNvPr id="26" name="Picture 25" descr="593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16008"/>
            <a:ext cx="1828800" cy="1370282"/>
          </a:xfrm>
          <a:prstGeom prst="rect">
            <a:avLst/>
          </a:prstGeom>
        </p:spPr>
      </p:pic>
      <p:pic>
        <p:nvPicPr>
          <p:cNvPr id="27" name="Picture 26" descr="593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1600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13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643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655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5002497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660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3339737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658</a:t>
            </a:r>
            <a:endParaRPr lang="en-US" sz="1200" dirty="0"/>
          </a:p>
        </p:txBody>
      </p:sp>
      <p:pic>
        <p:nvPicPr>
          <p:cNvPr id="7" name="Picture 6" descr="655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2134"/>
            <a:ext cx="1828800" cy="1370282"/>
          </a:xfrm>
          <a:prstGeom prst="rect">
            <a:avLst/>
          </a:prstGeom>
        </p:spPr>
      </p:pic>
      <p:pic>
        <p:nvPicPr>
          <p:cNvPr id="8" name="Picture 7" descr="655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52134"/>
            <a:ext cx="1828800" cy="1370282"/>
          </a:xfrm>
          <a:prstGeom prst="rect">
            <a:avLst/>
          </a:prstGeom>
        </p:spPr>
      </p:pic>
      <p:pic>
        <p:nvPicPr>
          <p:cNvPr id="9" name="Picture 8" descr="655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52134"/>
            <a:ext cx="1828800" cy="1370282"/>
          </a:xfrm>
          <a:prstGeom prst="rect">
            <a:avLst/>
          </a:prstGeom>
        </p:spPr>
      </p:pic>
      <p:pic>
        <p:nvPicPr>
          <p:cNvPr id="10" name="Picture 9" descr="655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52134"/>
            <a:ext cx="1828800" cy="1370282"/>
          </a:xfrm>
          <a:prstGeom prst="rect">
            <a:avLst/>
          </a:prstGeom>
        </p:spPr>
      </p:pic>
      <p:pic>
        <p:nvPicPr>
          <p:cNvPr id="11" name="Picture 10" descr="655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52134"/>
            <a:ext cx="1828800" cy="1370282"/>
          </a:xfrm>
          <a:prstGeom prst="rect">
            <a:avLst/>
          </a:prstGeom>
        </p:spPr>
      </p:pic>
      <p:pic>
        <p:nvPicPr>
          <p:cNvPr id="12" name="Picture 11" descr="660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79496"/>
            <a:ext cx="1828800" cy="1370282"/>
          </a:xfrm>
          <a:prstGeom prst="rect">
            <a:avLst/>
          </a:prstGeom>
        </p:spPr>
      </p:pic>
      <p:pic>
        <p:nvPicPr>
          <p:cNvPr id="13" name="Picture 12" descr="660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279496"/>
            <a:ext cx="1828800" cy="1370282"/>
          </a:xfrm>
          <a:prstGeom prst="rect">
            <a:avLst/>
          </a:prstGeom>
        </p:spPr>
      </p:pic>
      <p:pic>
        <p:nvPicPr>
          <p:cNvPr id="14" name="Picture 13" descr="660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279496"/>
            <a:ext cx="1828800" cy="1370282"/>
          </a:xfrm>
          <a:prstGeom prst="rect">
            <a:avLst/>
          </a:prstGeom>
        </p:spPr>
      </p:pic>
      <p:pic>
        <p:nvPicPr>
          <p:cNvPr id="15" name="Picture 14" descr="660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279496"/>
            <a:ext cx="1828800" cy="1370282"/>
          </a:xfrm>
          <a:prstGeom prst="rect">
            <a:avLst/>
          </a:prstGeom>
        </p:spPr>
      </p:pic>
      <p:pic>
        <p:nvPicPr>
          <p:cNvPr id="16" name="Picture 15" descr="660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5279496"/>
            <a:ext cx="1828800" cy="1370282"/>
          </a:xfrm>
          <a:prstGeom prst="rect">
            <a:avLst/>
          </a:prstGeom>
        </p:spPr>
      </p:pic>
      <p:pic>
        <p:nvPicPr>
          <p:cNvPr id="17" name="Picture 16" descr="643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197"/>
            <a:ext cx="1828800" cy="1370282"/>
          </a:xfrm>
          <a:prstGeom prst="rect">
            <a:avLst/>
          </a:prstGeom>
        </p:spPr>
      </p:pic>
      <p:pic>
        <p:nvPicPr>
          <p:cNvPr id="18" name="Picture 17" descr="643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70197"/>
            <a:ext cx="1828800" cy="1370282"/>
          </a:xfrm>
          <a:prstGeom prst="rect">
            <a:avLst/>
          </a:prstGeom>
        </p:spPr>
      </p:pic>
      <p:pic>
        <p:nvPicPr>
          <p:cNvPr id="19" name="Picture 18" descr="643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70197"/>
            <a:ext cx="1828800" cy="1370282"/>
          </a:xfrm>
          <a:prstGeom prst="rect">
            <a:avLst/>
          </a:prstGeom>
        </p:spPr>
      </p:pic>
      <p:pic>
        <p:nvPicPr>
          <p:cNvPr id="20" name="Picture 19" descr="643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0197"/>
            <a:ext cx="1828800" cy="1370282"/>
          </a:xfrm>
          <a:prstGeom prst="rect">
            <a:avLst/>
          </a:prstGeom>
        </p:spPr>
      </p:pic>
      <p:pic>
        <p:nvPicPr>
          <p:cNvPr id="21" name="Picture 20" descr="643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70197"/>
            <a:ext cx="1828800" cy="1370282"/>
          </a:xfrm>
          <a:prstGeom prst="rect">
            <a:avLst/>
          </a:prstGeom>
        </p:spPr>
      </p:pic>
      <p:pic>
        <p:nvPicPr>
          <p:cNvPr id="2" name="Picture 1" descr="658-1-Single File Export-66658-1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16736"/>
            <a:ext cx="1828800" cy="1370282"/>
          </a:xfrm>
          <a:prstGeom prst="rect">
            <a:avLst/>
          </a:prstGeom>
        </p:spPr>
      </p:pic>
      <p:pic>
        <p:nvPicPr>
          <p:cNvPr id="3" name="Picture 2" descr="658-2-Single File Export-67658-2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16736"/>
            <a:ext cx="1828800" cy="1370282"/>
          </a:xfrm>
          <a:prstGeom prst="rect">
            <a:avLst/>
          </a:prstGeom>
        </p:spPr>
      </p:pic>
      <p:pic>
        <p:nvPicPr>
          <p:cNvPr id="22" name="Picture 21" descr="658-3-Single File Export-68658-3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16736"/>
            <a:ext cx="1828800" cy="1370282"/>
          </a:xfrm>
          <a:prstGeom prst="rect">
            <a:avLst/>
          </a:prstGeom>
        </p:spPr>
      </p:pic>
      <p:pic>
        <p:nvPicPr>
          <p:cNvPr id="23" name="Picture 22" descr="658-4-Single File Export-69658-4.jpg"/>
          <p:cNvPicPr>
            <a:picLocks noChangeAspect="1"/>
          </p:cNvPicPr>
          <p:nvPr/>
        </p:nvPicPr>
        <p:blipFill>
          <a:blip r:embed="rId38" cstate="screen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16736"/>
            <a:ext cx="1828800" cy="1370282"/>
          </a:xfrm>
          <a:prstGeom prst="rect">
            <a:avLst/>
          </a:prstGeom>
        </p:spPr>
      </p:pic>
      <p:pic>
        <p:nvPicPr>
          <p:cNvPr id="24" name="Picture 23" descr="658-5-Single File Export-70658-5.jpg"/>
          <p:cNvPicPr>
            <a:picLocks noChangeAspect="1"/>
          </p:cNvPicPr>
          <p:nvPr/>
        </p:nvPicPr>
        <p:blipFill>
          <a:blip r:embed="rId40" cstate="screen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16736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53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50" y="164964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665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938291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678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6071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664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0" y="324541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674</a:t>
            </a:r>
            <a:endParaRPr lang="en-US" sz="1200" dirty="0"/>
          </a:p>
        </p:txBody>
      </p:sp>
      <p:pic>
        <p:nvPicPr>
          <p:cNvPr id="6" name="Picture 5" descr="664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276999"/>
            <a:ext cx="1828800" cy="1370282"/>
          </a:xfrm>
          <a:prstGeom prst="rect">
            <a:avLst/>
          </a:prstGeom>
        </p:spPr>
      </p:pic>
      <p:pic>
        <p:nvPicPr>
          <p:cNvPr id="7" name="Picture 6" descr="664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76999"/>
            <a:ext cx="1828800" cy="1370282"/>
          </a:xfrm>
          <a:prstGeom prst="rect">
            <a:avLst/>
          </a:prstGeom>
        </p:spPr>
      </p:pic>
      <p:pic>
        <p:nvPicPr>
          <p:cNvPr id="8" name="Picture 7" descr="664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76999"/>
            <a:ext cx="1828800" cy="1370282"/>
          </a:xfrm>
          <a:prstGeom prst="rect">
            <a:avLst/>
          </a:prstGeom>
        </p:spPr>
      </p:pic>
      <p:pic>
        <p:nvPicPr>
          <p:cNvPr id="9" name="Picture 8" descr="664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6999"/>
            <a:ext cx="1828800" cy="1370282"/>
          </a:xfrm>
          <a:prstGeom prst="rect">
            <a:avLst/>
          </a:prstGeom>
        </p:spPr>
      </p:pic>
      <p:pic>
        <p:nvPicPr>
          <p:cNvPr id="10" name="Picture 9" descr="664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76999"/>
            <a:ext cx="1828800" cy="1370282"/>
          </a:xfrm>
          <a:prstGeom prst="rect">
            <a:avLst/>
          </a:prstGeom>
        </p:spPr>
      </p:pic>
      <p:pic>
        <p:nvPicPr>
          <p:cNvPr id="11" name="Picture 10" descr="678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215290"/>
            <a:ext cx="1828800" cy="1370282"/>
          </a:xfrm>
          <a:prstGeom prst="rect">
            <a:avLst/>
          </a:prstGeom>
        </p:spPr>
      </p:pic>
      <p:pic>
        <p:nvPicPr>
          <p:cNvPr id="12" name="Picture 11" descr="678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5215290"/>
            <a:ext cx="1828800" cy="1370282"/>
          </a:xfrm>
          <a:prstGeom prst="rect">
            <a:avLst/>
          </a:prstGeom>
        </p:spPr>
      </p:pic>
      <p:pic>
        <p:nvPicPr>
          <p:cNvPr id="13" name="Picture 12" descr="678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5215290"/>
            <a:ext cx="1828800" cy="1370282"/>
          </a:xfrm>
          <a:prstGeom prst="rect">
            <a:avLst/>
          </a:prstGeom>
        </p:spPr>
      </p:pic>
      <p:pic>
        <p:nvPicPr>
          <p:cNvPr id="14" name="Picture 13" descr="678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5215290"/>
            <a:ext cx="1828800" cy="1370282"/>
          </a:xfrm>
          <a:prstGeom prst="rect">
            <a:avLst/>
          </a:prstGeom>
        </p:spPr>
      </p:pic>
      <p:pic>
        <p:nvPicPr>
          <p:cNvPr id="15" name="Picture 14" descr="678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5215290"/>
            <a:ext cx="1828800" cy="1370282"/>
          </a:xfrm>
          <a:prstGeom prst="rect">
            <a:avLst/>
          </a:prstGeom>
        </p:spPr>
      </p:pic>
      <p:pic>
        <p:nvPicPr>
          <p:cNvPr id="16" name="Picture 15" descr="665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2441"/>
            <a:ext cx="1828800" cy="1370282"/>
          </a:xfrm>
          <a:prstGeom prst="rect">
            <a:avLst/>
          </a:prstGeom>
        </p:spPr>
      </p:pic>
      <p:pic>
        <p:nvPicPr>
          <p:cNvPr id="17" name="Picture 16" descr="665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02441"/>
            <a:ext cx="1828800" cy="1370282"/>
          </a:xfrm>
          <a:prstGeom prst="rect">
            <a:avLst/>
          </a:prstGeom>
        </p:spPr>
      </p:pic>
      <p:pic>
        <p:nvPicPr>
          <p:cNvPr id="18" name="Picture 17" descr="665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02441"/>
            <a:ext cx="1828800" cy="1370282"/>
          </a:xfrm>
          <a:prstGeom prst="rect">
            <a:avLst/>
          </a:prstGeom>
        </p:spPr>
      </p:pic>
      <p:pic>
        <p:nvPicPr>
          <p:cNvPr id="19" name="Picture 18" descr="665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02441"/>
            <a:ext cx="1828800" cy="1370282"/>
          </a:xfrm>
          <a:prstGeom prst="rect">
            <a:avLst/>
          </a:prstGeom>
        </p:spPr>
      </p:pic>
      <p:pic>
        <p:nvPicPr>
          <p:cNvPr id="20" name="Picture 19" descr="665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02441"/>
            <a:ext cx="1828800" cy="1370282"/>
          </a:xfrm>
          <a:prstGeom prst="rect">
            <a:avLst/>
          </a:prstGeom>
        </p:spPr>
      </p:pic>
      <p:pic>
        <p:nvPicPr>
          <p:cNvPr id="2" name="Picture 1" descr="674-1.jpg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3522418"/>
            <a:ext cx="1828800" cy="1370282"/>
          </a:xfrm>
          <a:prstGeom prst="rect">
            <a:avLst/>
          </a:prstGeom>
        </p:spPr>
      </p:pic>
      <p:pic>
        <p:nvPicPr>
          <p:cNvPr id="3" name="Picture 2" descr="674-2.jpg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3522418"/>
            <a:ext cx="1828800" cy="1370282"/>
          </a:xfrm>
          <a:prstGeom prst="rect">
            <a:avLst/>
          </a:prstGeom>
        </p:spPr>
      </p:pic>
      <p:pic>
        <p:nvPicPr>
          <p:cNvPr id="21" name="Picture 20" descr="674-3.jpg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3522418"/>
            <a:ext cx="1828800" cy="1370282"/>
          </a:xfrm>
          <a:prstGeom prst="rect">
            <a:avLst/>
          </a:prstGeom>
        </p:spPr>
      </p:pic>
      <p:pic>
        <p:nvPicPr>
          <p:cNvPr id="22" name="Picture 21" descr="674-4.jpg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3522418"/>
            <a:ext cx="1828800" cy="1370282"/>
          </a:xfrm>
          <a:prstGeom prst="rect">
            <a:avLst/>
          </a:prstGeom>
        </p:spPr>
      </p:pic>
      <p:pic>
        <p:nvPicPr>
          <p:cNvPr id="23" name="Picture 22" descr="674-5.jpg"/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352241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10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64" y="2414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683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9764" y="174348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687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900" y="337929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690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900" y="5031085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692</a:t>
            </a:r>
            <a:endParaRPr lang="en-US" sz="1200" dirty="0"/>
          </a:p>
        </p:txBody>
      </p:sp>
      <p:pic>
        <p:nvPicPr>
          <p:cNvPr id="6" name="Picture 5" descr="683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327071"/>
            <a:ext cx="1828800" cy="1370282"/>
          </a:xfrm>
          <a:prstGeom prst="rect">
            <a:avLst/>
          </a:prstGeom>
        </p:spPr>
      </p:pic>
      <p:pic>
        <p:nvPicPr>
          <p:cNvPr id="7" name="Picture 6" descr="683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325215"/>
            <a:ext cx="1828800" cy="1370282"/>
          </a:xfrm>
          <a:prstGeom prst="rect">
            <a:avLst/>
          </a:prstGeom>
        </p:spPr>
      </p:pic>
      <p:pic>
        <p:nvPicPr>
          <p:cNvPr id="8" name="Picture 7" descr="683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327071"/>
            <a:ext cx="1828800" cy="1370282"/>
          </a:xfrm>
          <a:prstGeom prst="rect">
            <a:avLst/>
          </a:prstGeom>
        </p:spPr>
      </p:pic>
      <p:pic>
        <p:nvPicPr>
          <p:cNvPr id="9" name="Picture 8" descr="683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325215"/>
            <a:ext cx="1828800" cy="1370282"/>
          </a:xfrm>
          <a:prstGeom prst="rect">
            <a:avLst/>
          </a:prstGeom>
        </p:spPr>
      </p:pic>
      <p:pic>
        <p:nvPicPr>
          <p:cNvPr id="10" name="Picture 9" descr="683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327071"/>
            <a:ext cx="1828800" cy="1370282"/>
          </a:xfrm>
          <a:prstGeom prst="rect">
            <a:avLst/>
          </a:prstGeom>
        </p:spPr>
      </p:pic>
      <p:pic>
        <p:nvPicPr>
          <p:cNvPr id="11" name="Picture 10" descr="687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2009008"/>
            <a:ext cx="1828800" cy="1370282"/>
          </a:xfrm>
          <a:prstGeom prst="rect">
            <a:avLst/>
          </a:prstGeom>
        </p:spPr>
      </p:pic>
      <p:pic>
        <p:nvPicPr>
          <p:cNvPr id="14" name="Picture 13" descr="687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2009008"/>
            <a:ext cx="1828800" cy="1370282"/>
          </a:xfrm>
          <a:prstGeom prst="rect">
            <a:avLst/>
          </a:prstGeom>
        </p:spPr>
      </p:pic>
      <p:pic>
        <p:nvPicPr>
          <p:cNvPr id="15" name="Picture 14" descr="687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2009008"/>
            <a:ext cx="1828800" cy="1370282"/>
          </a:xfrm>
          <a:prstGeom prst="rect">
            <a:avLst/>
          </a:prstGeom>
        </p:spPr>
      </p:pic>
      <p:pic>
        <p:nvPicPr>
          <p:cNvPr id="16" name="Picture 15" descr="687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2009008"/>
            <a:ext cx="1828800" cy="1370282"/>
          </a:xfrm>
          <a:prstGeom prst="rect">
            <a:avLst/>
          </a:prstGeom>
        </p:spPr>
      </p:pic>
      <p:pic>
        <p:nvPicPr>
          <p:cNvPr id="17" name="Picture 16" descr="687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009008"/>
            <a:ext cx="1828800" cy="1370282"/>
          </a:xfrm>
          <a:prstGeom prst="rect">
            <a:avLst/>
          </a:prstGeom>
        </p:spPr>
      </p:pic>
      <p:pic>
        <p:nvPicPr>
          <p:cNvPr id="18" name="Picture 17" descr="692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5322736"/>
            <a:ext cx="1828800" cy="1370282"/>
          </a:xfrm>
          <a:prstGeom prst="rect">
            <a:avLst/>
          </a:prstGeom>
        </p:spPr>
      </p:pic>
      <p:pic>
        <p:nvPicPr>
          <p:cNvPr id="19" name="Picture 18" descr="692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5322736"/>
            <a:ext cx="1828800" cy="1370282"/>
          </a:xfrm>
          <a:prstGeom prst="rect">
            <a:avLst/>
          </a:prstGeom>
        </p:spPr>
      </p:pic>
      <p:pic>
        <p:nvPicPr>
          <p:cNvPr id="20" name="Picture 19" descr="692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5322736"/>
            <a:ext cx="1828800" cy="1370282"/>
          </a:xfrm>
          <a:prstGeom prst="rect">
            <a:avLst/>
          </a:prstGeom>
        </p:spPr>
      </p:pic>
      <p:pic>
        <p:nvPicPr>
          <p:cNvPr id="21" name="Picture 20" descr="692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550" y="5322736"/>
            <a:ext cx="1828800" cy="1370282"/>
          </a:xfrm>
          <a:prstGeom prst="rect">
            <a:avLst/>
          </a:prstGeom>
        </p:spPr>
      </p:pic>
      <p:pic>
        <p:nvPicPr>
          <p:cNvPr id="22" name="Picture 21" descr="692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5322736"/>
            <a:ext cx="1828800" cy="1370282"/>
          </a:xfrm>
          <a:prstGeom prst="rect">
            <a:avLst/>
          </a:prstGeom>
        </p:spPr>
      </p:pic>
      <p:pic>
        <p:nvPicPr>
          <p:cNvPr id="23" name="Picture 22" descr="690-1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0" y="3640799"/>
            <a:ext cx="1828800" cy="1370282"/>
          </a:xfrm>
          <a:prstGeom prst="rect">
            <a:avLst/>
          </a:prstGeom>
        </p:spPr>
      </p:pic>
      <p:pic>
        <p:nvPicPr>
          <p:cNvPr id="24" name="Picture 23" descr="690-2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3640799"/>
            <a:ext cx="1828800" cy="1370282"/>
          </a:xfrm>
          <a:prstGeom prst="rect">
            <a:avLst/>
          </a:prstGeom>
        </p:spPr>
      </p:pic>
      <p:pic>
        <p:nvPicPr>
          <p:cNvPr id="25" name="Picture 24" descr="690-3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750" y="3640799"/>
            <a:ext cx="1828800" cy="1370282"/>
          </a:xfrm>
          <a:prstGeom prst="rect">
            <a:avLst/>
          </a:prstGeom>
        </p:spPr>
      </p:pic>
      <p:pic>
        <p:nvPicPr>
          <p:cNvPr id="26" name="Picture 25" descr="690-4.jpg"/>
          <p:cNvPicPr>
            <a:picLocks noChangeAspect="1"/>
          </p:cNvPicPr>
          <p:nvPr/>
        </p:nvPicPr>
        <p:blipFill>
          <a:blip r:embed="rId38" cstate="screen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550" y="3640799"/>
            <a:ext cx="1828800" cy="1370282"/>
          </a:xfrm>
          <a:prstGeom prst="rect">
            <a:avLst/>
          </a:prstGeom>
        </p:spPr>
      </p:pic>
      <p:pic>
        <p:nvPicPr>
          <p:cNvPr id="27" name="Picture 26" descr="690-5.jpg"/>
          <p:cNvPicPr>
            <a:picLocks noChangeAspect="1"/>
          </p:cNvPicPr>
          <p:nvPr/>
        </p:nvPicPr>
        <p:blipFill>
          <a:blip r:embed="rId40" cstate="screen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350" y="3640799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05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814" y="2414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706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8814" y="174348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724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337417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726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-25511" y="496994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728</a:t>
            </a:r>
            <a:endParaRPr lang="en-US" sz="1200" dirty="0"/>
          </a:p>
        </p:txBody>
      </p:sp>
      <p:pic>
        <p:nvPicPr>
          <p:cNvPr id="8" name="Picture 7" descr="706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11" y="320099"/>
            <a:ext cx="1828800" cy="1370282"/>
          </a:xfrm>
          <a:prstGeom prst="rect">
            <a:avLst/>
          </a:prstGeom>
        </p:spPr>
      </p:pic>
      <p:pic>
        <p:nvPicPr>
          <p:cNvPr id="9" name="Picture 8" descr="706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339" y="320099"/>
            <a:ext cx="1828800" cy="1370282"/>
          </a:xfrm>
          <a:prstGeom prst="rect">
            <a:avLst/>
          </a:prstGeom>
        </p:spPr>
      </p:pic>
      <p:pic>
        <p:nvPicPr>
          <p:cNvPr id="10" name="Picture 9" descr="706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1139" y="320099"/>
            <a:ext cx="1828800" cy="1370282"/>
          </a:xfrm>
          <a:prstGeom prst="rect">
            <a:avLst/>
          </a:prstGeom>
        </p:spPr>
      </p:pic>
      <p:pic>
        <p:nvPicPr>
          <p:cNvPr id="11" name="Picture 10" descr="706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939" y="320099"/>
            <a:ext cx="1828800" cy="1370282"/>
          </a:xfrm>
          <a:prstGeom prst="rect">
            <a:avLst/>
          </a:prstGeom>
        </p:spPr>
      </p:pic>
      <p:pic>
        <p:nvPicPr>
          <p:cNvPr id="12" name="Picture 11" descr="706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689" y="321955"/>
            <a:ext cx="1828800" cy="1370282"/>
          </a:xfrm>
          <a:prstGeom prst="rect">
            <a:avLst/>
          </a:prstGeom>
        </p:spPr>
      </p:pic>
      <p:pic>
        <p:nvPicPr>
          <p:cNvPr id="13" name="Picture 12" descr="724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11" y="2003892"/>
            <a:ext cx="1828800" cy="1370282"/>
          </a:xfrm>
          <a:prstGeom prst="rect">
            <a:avLst/>
          </a:prstGeom>
        </p:spPr>
      </p:pic>
      <p:pic>
        <p:nvPicPr>
          <p:cNvPr id="14" name="Picture 13" descr="724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339" y="2003892"/>
            <a:ext cx="1828800" cy="1370282"/>
          </a:xfrm>
          <a:prstGeom prst="rect">
            <a:avLst/>
          </a:prstGeom>
        </p:spPr>
      </p:pic>
      <p:pic>
        <p:nvPicPr>
          <p:cNvPr id="15" name="Picture 14" descr="724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1139" y="2003892"/>
            <a:ext cx="1828800" cy="1370282"/>
          </a:xfrm>
          <a:prstGeom prst="rect">
            <a:avLst/>
          </a:prstGeom>
        </p:spPr>
      </p:pic>
      <p:pic>
        <p:nvPicPr>
          <p:cNvPr id="16" name="Picture 15" descr="724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939" y="2003892"/>
            <a:ext cx="1828800" cy="1370282"/>
          </a:xfrm>
          <a:prstGeom prst="rect">
            <a:avLst/>
          </a:prstGeom>
        </p:spPr>
      </p:pic>
      <p:pic>
        <p:nvPicPr>
          <p:cNvPr id="17" name="Picture 16" descr="724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689" y="2003892"/>
            <a:ext cx="1828800" cy="1370282"/>
          </a:xfrm>
          <a:prstGeom prst="rect">
            <a:avLst/>
          </a:prstGeom>
        </p:spPr>
      </p:pic>
      <p:pic>
        <p:nvPicPr>
          <p:cNvPr id="18" name="Picture 17" descr="726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461" y="3615157"/>
            <a:ext cx="1828800" cy="1370282"/>
          </a:xfrm>
          <a:prstGeom prst="rect">
            <a:avLst/>
          </a:prstGeom>
        </p:spPr>
      </p:pic>
      <p:pic>
        <p:nvPicPr>
          <p:cNvPr id="19" name="Picture 18" descr="726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339" y="3615157"/>
            <a:ext cx="1828800" cy="1370282"/>
          </a:xfrm>
          <a:prstGeom prst="rect">
            <a:avLst/>
          </a:prstGeom>
        </p:spPr>
      </p:pic>
      <p:pic>
        <p:nvPicPr>
          <p:cNvPr id="20" name="Picture 19" descr="726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1139" y="3615157"/>
            <a:ext cx="1828800" cy="1370282"/>
          </a:xfrm>
          <a:prstGeom prst="rect">
            <a:avLst/>
          </a:prstGeom>
        </p:spPr>
      </p:pic>
      <p:pic>
        <p:nvPicPr>
          <p:cNvPr id="21" name="Picture 20" descr="726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8989" y="3615157"/>
            <a:ext cx="1828800" cy="1370282"/>
          </a:xfrm>
          <a:prstGeom prst="rect">
            <a:avLst/>
          </a:prstGeom>
        </p:spPr>
      </p:pic>
      <p:pic>
        <p:nvPicPr>
          <p:cNvPr id="22" name="Picture 21" descr="726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739" y="3615157"/>
            <a:ext cx="1828800" cy="1370282"/>
          </a:xfrm>
          <a:prstGeom prst="rect">
            <a:avLst/>
          </a:prstGeom>
        </p:spPr>
      </p:pic>
      <p:pic>
        <p:nvPicPr>
          <p:cNvPr id="2" name="Picture 1" descr="728-1.jpg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789" y="5246948"/>
            <a:ext cx="1828800" cy="1370282"/>
          </a:xfrm>
          <a:prstGeom prst="rect">
            <a:avLst/>
          </a:prstGeom>
        </p:spPr>
      </p:pic>
      <p:pic>
        <p:nvPicPr>
          <p:cNvPr id="3" name="Picture 2" descr="728-2.jpg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8989" y="5246948"/>
            <a:ext cx="1828800" cy="1370282"/>
          </a:xfrm>
          <a:prstGeom prst="rect">
            <a:avLst/>
          </a:prstGeom>
        </p:spPr>
      </p:pic>
      <p:pic>
        <p:nvPicPr>
          <p:cNvPr id="4" name="Picture 3" descr="728-3.jpg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189" y="5246948"/>
            <a:ext cx="1828800" cy="1370282"/>
          </a:xfrm>
          <a:prstGeom prst="rect">
            <a:avLst/>
          </a:prstGeom>
        </p:spPr>
      </p:pic>
      <p:pic>
        <p:nvPicPr>
          <p:cNvPr id="5" name="Picture 4" descr="728-4.jpg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339" y="5246948"/>
            <a:ext cx="1828800" cy="1370282"/>
          </a:xfrm>
          <a:prstGeom prst="rect">
            <a:avLst/>
          </a:prstGeom>
        </p:spPr>
      </p:pic>
      <p:pic>
        <p:nvPicPr>
          <p:cNvPr id="23" name="Picture 22" descr="728-5.jpg"/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461" y="524694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92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17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31</a:t>
            </a:r>
            <a:endParaRPr lang="en-US" sz="1200" dirty="0"/>
          </a:p>
        </p:txBody>
      </p:sp>
      <p:pic>
        <p:nvPicPr>
          <p:cNvPr id="8" name="Picture 7" descr="17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3632215"/>
            <a:ext cx="1828800" cy="1370282"/>
          </a:xfrm>
          <a:prstGeom prst="rect">
            <a:avLst/>
          </a:prstGeom>
        </p:spPr>
      </p:pic>
      <p:pic>
        <p:nvPicPr>
          <p:cNvPr id="9" name="Picture 8" descr="17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3631444"/>
            <a:ext cx="1828800" cy="1370282"/>
          </a:xfrm>
          <a:prstGeom prst="rect">
            <a:avLst/>
          </a:prstGeom>
        </p:spPr>
      </p:pic>
      <p:pic>
        <p:nvPicPr>
          <p:cNvPr id="10" name="Picture 9" descr="17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31444"/>
            <a:ext cx="1828800" cy="1370282"/>
          </a:xfrm>
          <a:prstGeom prst="rect">
            <a:avLst/>
          </a:prstGeom>
        </p:spPr>
      </p:pic>
      <p:pic>
        <p:nvPicPr>
          <p:cNvPr id="11" name="Picture 10" descr="17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32215"/>
            <a:ext cx="1828800" cy="1370282"/>
          </a:xfrm>
          <a:prstGeom prst="rect">
            <a:avLst/>
          </a:prstGeom>
        </p:spPr>
      </p:pic>
      <p:pic>
        <p:nvPicPr>
          <p:cNvPr id="12" name="Picture 11" descr="17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632215"/>
            <a:ext cx="1828800" cy="1370282"/>
          </a:xfrm>
          <a:prstGeom prst="rect">
            <a:avLst/>
          </a:prstGeom>
        </p:spPr>
      </p:pic>
      <p:pic>
        <p:nvPicPr>
          <p:cNvPr id="13" name="Picture 12" descr="31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6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5316008"/>
            <a:ext cx="1828800" cy="1370282"/>
          </a:xfrm>
          <a:prstGeom prst="rect">
            <a:avLst/>
          </a:prstGeom>
        </p:spPr>
      </p:pic>
      <p:pic>
        <p:nvPicPr>
          <p:cNvPr id="14" name="Picture 13" descr="31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6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5316008"/>
            <a:ext cx="1828800" cy="1370282"/>
          </a:xfrm>
          <a:prstGeom prst="rect">
            <a:avLst/>
          </a:prstGeom>
        </p:spPr>
      </p:pic>
      <p:pic>
        <p:nvPicPr>
          <p:cNvPr id="15" name="Picture 14" descr="31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5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16008"/>
            <a:ext cx="1828800" cy="1370282"/>
          </a:xfrm>
          <a:prstGeom prst="rect">
            <a:avLst/>
          </a:prstGeom>
        </p:spPr>
      </p:pic>
      <p:pic>
        <p:nvPicPr>
          <p:cNvPr id="16" name="Picture 15" descr="31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5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16008"/>
            <a:ext cx="1828800" cy="1370282"/>
          </a:xfrm>
          <a:prstGeom prst="rect">
            <a:avLst/>
          </a:prstGeom>
        </p:spPr>
      </p:pic>
      <p:pic>
        <p:nvPicPr>
          <p:cNvPr id="17" name="Picture 16" descr="31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5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16008"/>
            <a:ext cx="1828800" cy="1370282"/>
          </a:xfrm>
          <a:prstGeom prst="rect">
            <a:avLst/>
          </a:prstGeom>
        </p:spPr>
      </p:pic>
      <p:pic>
        <p:nvPicPr>
          <p:cNvPr id="18" name="Picture 17" descr="7-1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197"/>
            <a:ext cx="1828800" cy="1370282"/>
          </a:xfrm>
          <a:prstGeom prst="rect">
            <a:avLst/>
          </a:prstGeom>
        </p:spPr>
      </p:pic>
      <p:pic>
        <p:nvPicPr>
          <p:cNvPr id="19" name="Picture 18" descr="7-2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70197"/>
            <a:ext cx="1828800" cy="1370282"/>
          </a:xfrm>
          <a:prstGeom prst="rect">
            <a:avLst/>
          </a:prstGeom>
        </p:spPr>
      </p:pic>
      <p:pic>
        <p:nvPicPr>
          <p:cNvPr id="20" name="Picture 19" descr="7-3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70197"/>
            <a:ext cx="1828800" cy="1370282"/>
          </a:xfrm>
          <a:prstGeom prst="rect">
            <a:avLst/>
          </a:prstGeom>
        </p:spPr>
      </p:pic>
      <p:pic>
        <p:nvPicPr>
          <p:cNvPr id="21" name="Picture 20" descr="7-4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0197"/>
            <a:ext cx="1828800" cy="1370282"/>
          </a:xfrm>
          <a:prstGeom prst="rect">
            <a:avLst/>
          </a:prstGeom>
        </p:spPr>
      </p:pic>
      <p:pic>
        <p:nvPicPr>
          <p:cNvPr id="22" name="Picture 21" descr="7-5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70197"/>
            <a:ext cx="1828800" cy="1370282"/>
          </a:xfrm>
          <a:prstGeom prst="rect">
            <a:avLst/>
          </a:prstGeom>
        </p:spPr>
      </p:pic>
      <p:pic>
        <p:nvPicPr>
          <p:cNvPr id="23" name="Picture 22" descr="12-1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52134"/>
            <a:ext cx="1828800" cy="1370282"/>
          </a:xfrm>
          <a:prstGeom prst="rect">
            <a:avLst/>
          </a:prstGeom>
        </p:spPr>
      </p:pic>
      <p:pic>
        <p:nvPicPr>
          <p:cNvPr id="24" name="Picture 23" descr="12-2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52134"/>
            <a:ext cx="1828800" cy="1370282"/>
          </a:xfrm>
          <a:prstGeom prst="rect">
            <a:avLst/>
          </a:prstGeom>
        </p:spPr>
      </p:pic>
      <p:pic>
        <p:nvPicPr>
          <p:cNvPr id="25" name="Picture 24" descr="12-3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52134"/>
            <a:ext cx="1828800" cy="1370282"/>
          </a:xfrm>
          <a:prstGeom prst="rect">
            <a:avLst/>
          </a:prstGeom>
        </p:spPr>
      </p:pic>
      <p:pic>
        <p:nvPicPr>
          <p:cNvPr id="26" name="Picture 25" descr="12-4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52134"/>
            <a:ext cx="1828800" cy="1370282"/>
          </a:xfrm>
          <a:prstGeom prst="rect">
            <a:avLst/>
          </a:prstGeom>
        </p:spPr>
      </p:pic>
      <p:pic>
        <p:nvPicPr>
          <p:cNvPr id="27" name="Picture 26" descr="12-5.jp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52134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1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733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746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748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750</a:t>
            </a:r>
            <a:endParaRPr lang="en-US" sz="1200" dirty="0"/>
          </a:p>
        </p:txBody>
      </p:sp>
      <p:pic>
        <p:nvPicPr>
          <p:cNvPr id="8" name="Picture 7" descr="750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5316008"/>
            <a:ext cx="1828800" cy="1370282"/>
          </a:xfrm>
          <a:prstGeom prst="rect">
            <a:avLst/>
          </a:prstGeom>
        </p:spPr>
      </p:pic>
      <p:pic>
        <p:nvPicPr>
          <p:cNvPr id="9" name="Picture 8" descr="750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16008"/>
            <a:ext cx="1828800" cy="1370282"/>
          </a:xfrm>
          <a:prstGeom prst="rect">
            <a:avLst/>
          </a:prstGeom>
        </p:spPr>
      </p:pic>
      <p:pic>
        <p:nvPicPr>
          <p:cNvPr id="10" name="Picture 9" descr="750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16008"/>
            <a:ext cx="1828800" cy="1370282"/>
          </a:xfrm>
          <a:prstGeom prst="rect">
            <a:avLst/>
          </a:prstGeom>
        </p:spPr>
      </p:pic>
      <p:pic>
        <p:nvPicPr>
          <p:cNvPr id="11" name="Picture 10" descr="750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16008"/>
            <a:ext cx="1828800" cy="1370282"/>
          </a:xfrm>
          <a:prstGeom prst="rect">
            <a:avLst/>
          </a:prstGeom>
        </p:spPr>
      </p:pic>
      <p:pic>
        <p:nvPicPr>
          <p:cNvPr id="12" name="Picture 11" descr="750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16008"/>
            <a:ext cx="1828800" cy="1370282"/>
          </a:xfrm>
          <a:prstGeom prst="rect">
            <a:avLst/>
          </a:prstGeom>
        </p:spPr>
      </p:pic>
      <p:pic>
        <p:nvPicPr>
          <p:cNvPr id="13" name="Picture 12" descr="746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2134"/>
            <a:ext cx="1828800" cy="1370282"/>
          </a:xfrm>
          <a:prstGeom prst="rect">
            <a:avLst/>
          </a:prstGeom>
        </p:spPr>
      </p:pic>
      <p:pic>
        <p:nvPicPr>
          <p:cNvPr id="14" name="Picture 13" descr="746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52134"/>
            <a:ext cx="1828800" cy="1370282"/>
          </a:xfrm>
          <a:prstGeom prst="rect">
            <a:avLst/>
          </a:prstGeom>
        </p:spPr>
      </p:pic>
      <p:pic>
        <p:nvPicPr>
          <p:cNvPr id="15" name="Picture 14" descr="746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52134"/>
            <a:ext cx="1828800" cy="1370282"/>
          </a:xfrm>
          <a:prstGeom prst="rect">
            <a:avLst/>
          </a:prstGeom>
        </p:spPr>
      </p:pic>
      <p:pic>
        <p:nvPicPr>
          <p:cNvPr id="16" name="Picture 15" descr="746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52134"/>
            <a:ext cx="1828800" cy="1370282"/>
          </a:xfrm>
          <a:prstGeom prst="rect">
            <a:avLst/>
          </a:prstGeom>
        </p:spPr>
      </p:pic>
      <p:pic>
        <p:nvPicPr>
          <p:cNvPr id="17" name="Picture 16" descr="746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52134"/>
            <a:ext cx="1828800" cy="1370282"/>
          </a:xfrm>
          <a:prstGeom prst="rect">
            <a:avLst/>
          </a:prstGeom>
        </p:spPr>
      </p:pic>
      <p:pic>
        <p:nvPicPr>
          <p:cNvPr id="18" name="Picture 17" descr="748-1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19" name="Picture 18" descr="748-2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4071"/>
            <a:ext cx="1828800" cy="1370282"/>
          </a:xfrm>
          <a:prstGeom prst="rect">
            <a:avLst/>
          </a:prstGeom>
        </p:spPr>
      </p:pic>
      <p:pic>
        <p:nvPicPr>
          <p:cNvPr id="20" name="Picture 19" descr="748-3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32215"/>
            <a:ext cx="1828800" cy="1370282"/>
          </a:xfrm>
          <a:prstGeom prst="rect">
            <a:avLst/>
          </a:prstGeom>
        </p:spPr>
      </p:pic>
      <p:pic>
        <p:nvPicPr>
          <p:cNvPr id="21" name="Picture 20" descr="748-4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34071"/>
            <a:ext cx="1828800" cy="1370282"/>
          </a:xfrm>
          <a:prstGeom prst="rect">
            <a:avLst/>
          </a:prstGeom>
        </p:spPr>
      </p:pic>
      <p:pic>
        <p:nvPicPr>
          <p:cNvPr id="22" name="Picture 21" descr="748-5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26" name="Picture 25" descr="733-1-Single File Export-71733-1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21703"/>
            <a:ext cx="1828800" cy="1370282"/>
          </a:xfrm>
          <a:prstGeom prst="rect">
            <a:avLst/>
          </a:prstGeom>
        </p:spPr>
      </p:pic>
      <p:pic>
        <p:nvPicPr>
          <p:cNvPr id="27" name="Picture 26" descr="733-2-Single File Export-72733-2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6217"/>
            <a:ext cx="1828800" cy="1370282"/>
          </a:xfrm>
          <a:prstGeom prst="rect">
            <a:avLst/>
          </a:prstGeom>
        </p:spPr>
      </p:pic>
      <p:pic>
        <p:nvPicPr>
          <p:cNvPr id="28" name="Picture 27" descr="733-3-Single File Export-73733-3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26217"/>
            <a:ext cx="1828800" cy="1370282"/>
          </a:xfrm>
          <a:prstGeom prst="rect">
            <a:avLst/>
          </a:prstGeom>
        </p:spPr>
      </p:pic>
      <p:pic>
        <p:nvPicPr>
          <p:cNvPr id="29" name="Picture 28" descr="733-4-Single File Export-74733-4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26217"/>
            <a:ext cx="1828800" cy="1370282"/>
          </a:xfrm>
          <a:prstGeom prst="rect">
            <a:avLst/>
          </a:prstGeom>
        </p:spPr>
      </p:pic>
      <p:pic>
        <p:nvPicPr>
          <p:cNvPr id="30" name="Picture 29" descr="733-5-Single File Export-75733-5.jpg"/>
          <p:cNvPicPr>
            <a:picLocks noChangeAspect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21703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94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770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776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786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791</a:t>
            </a:r>
            <a:endParaRPr lang="en-US" sz="1200" dirty="0"/>
          </a:p>
        </p:txBody>
      </p:sp>
      <p:pic>
        <p:nvPicPr>
          <p:cNvPr id="8" name="Picture 7" descr="770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5433"/>
            <a:ext cx="1828800" cy="1370282"/>
          </a:xfrm>
          <a:prstGeom prst="rect">
            <a:avLst/>
          </a:prstGeom>
        </p:spPr>
      </p:pic>
      <p:pic>
        <p:nvPicPr>
          <p:cNvPr id="9" name="Picture 8" descr="770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70197"/>
            <a:ext cx="1828800" cy="1370282"/>
          </a:xfrm>
          <a:prstGeom prst="rect">
            <a:avLst/>
          </a:prstGeom>
        </p:spPr>
      </p:pic>
      <p:pic>
        <p:nvPicPr>
          <p:cNvPr id="10" name="Picture 9" descr="770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65433"/>
            <a:ext cx="1828800" cy="1370282"/>
          </a:xfrm>
          <a:prstGeom prst="rect">
            <a:avLst/>
          </a:prstGeom>
        </p:spPr>
      </p:pic>
      <p:pic>
        <p:nvPicPr>
          <p:cNvPr id="11" name="Picture 10" descr="770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0197"/>
            <a:ext cx="1828800" cy="1370282"/>
          </a:xfrm>
          <a:prstGeom prst="rect">
            <a:avLst/>
          </a:prstGeom>
        </p:spPr>
      </p:pic>
      <p:pic>
        <p:nvPicPr>
          <p:cNvPr id="12" name="Picture 11" descr="770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70197"/>
            <a:ext cx="1828800" cy="1370282"/>
          </a:xfrm>
          <a:prstGeom prst="rect">
            <a:avLst/>
          </a:prstGeom>
        </p:spPr>
      </p:pic>
      <p:pic>
        <p:nvPicPr>
          <p:cNvPr id="13" name="Picture 12" descr="776-1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2134"/>
            <a:ext cx="1828800" cy="1370282"/>
          </a:xfrm>
          <a:prstGeom prst="rect">
            <a:avLst/>
          </a:prstGeom>
        </p:spPr>
      </p:pic>
      <p:pic>
        <p:nvPicPr>
          <p:cNvPr id="14" name="Picture 13" descr="776-2.jpg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52134"/>
            <a:ext cx="1828800" cy="1370282"/>
          </a:xfrm>
          <a:prstGeom prst="rect">
            <a:avLst/>
          </a:prstGeom>
        </p:spPr>
      </p:pic>
      <p:pic>
        <p:nvPicPr>
          <p:cNvPr id="15" name="Picture 14" descr="776-3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52134"/>
            <a:ext cx="1828800" cy="1370282"/>
          </a:xfrm>
          <a:prstGeom prst="rect">
            <a:avLst/>
          </a:prstGeom>
        </p:spPr>
      </p:pic>
      <p:pic>
        <p:nvPicPr>
          <p:cNvPr id="16" name="Picture 15" descr="776-4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52134"/>
            <a:ext cx="1828800" cy="1370282"/>
          </a:xfrm>
          <a:prstGeom prst="rect">
            <a:avLst/>
          </a:prstGeom>
        </p:spPr>
      </p:pic>
      <p:pic>
        <p:nvPicPr>
          <p:cNvPr id="17" name="Picture 16" descr="776-5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52134"/>
            <a:ext cx="1828800" cy="1370282"/>
          </a:xfrm>
          <a:prstGeom prst="rect">
            <a:avLst/>
          </a:prstGeom>
        </p:spPr>
      </p:pic>
      <p:pic>
        <p:nvPicPr>
          <p:cNvPr id="2" name="Picture 1" descr="786-1-Single File Export-76786-1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632215"/>
            <a:ext cx="1828800" cy="1370282"/>
          </a:xfrm>
          <a:prstGeom prst="rect">
            <a:avLst/>
          </a:prstGeom>
        </p:spPr>
      </p:pic>
      <p:pic>
        <p:nvPicPr>
          <p:cNvPr id="3" name="Picture 2" descr="786-2-Single File Export-77786-2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32215"/>
            <a:ext cx="1828800" cy="1370282"/>
          </a:xfrm>
          <a:prstGeom prst="rect">
            <a:avLst/>
          </a:prstGeom>
        </p:spPr>
      </p:pic>
      <p:pic>
        <p:nvPicPr>
          <p:cNvPr id="18" name="Picture 17" descr="786-3-Single File Export-78786-3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32215"/>
            <a:ext cx="1828800" cy="1370282"/>
          </a:xfrm>
          <a:prstGeom prst="rect">
            <a:avLst/>
          </a:prstGeom>
        </p:spPr>
      </p:pic>
      <p:pic>
        <p:nvPicPr>
          <p:cNvPr id="19" name="Picture 18" descr="786-4-Single File Export-79786-4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2215"/>
            <a:ext cx="1828800" cy="1370282"/>
          </a:xfrm>
          <a:prstGeom prst="rect">
            <a:avLst/>
          </a:prstGeom>
        </p:spPr>
      </p:pic>
      <p:pic>
        <p:nvPicPr>
          <p:cNvPr id="20" name="Picture 19" descr="786-5-Single File Export-80786-5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32215"/>
            <a:ext cx="1828800" cy="1370282"/>
          </a:xfrm>
          <a:prstGeom prst="rect">
            <a:avLst/>
          </a:prstGeom>
        </p:spPr>
      </p:pic>
      <p:pic>
        <p:nvPicPr>
          <p:cNvPr id="21" name="Picture 20" descr="791-1-Single File Export-81791-1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5351561"/>
            <a:ext cx="1828800" cy="1370282"/>
          </a:xfrm>
          <a:prstGeom prst="rect">
            <a:avLst/>
          </a:prstGeom>
        </p:spPr>
      </p:pic>
      <p:pic>
        <p:nvPicPr>
          <p:cNvPr id="22" name="Picture 21" descr="791-2-Single File Export-82791-2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51561"/>
            <a:ext cx="1828800" cy="1370282"/>
          </a:xfrm>
          <a:prstGeom prst="rect">
            <a:avLst/>
          </a:prstGeom>
        </p:spPr>
      </p:pic>
      <p:pic>
        <p:nvPicPr>
          <p:cNvPr id="23" name="Picture 22" descr="791-3-Single File Export-83791-3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51561"/>
            <a:ext cx="1828800" cy="1370282"/>
          </a:xfrm>
          <a:prstGeom prst="rect">
            <a:avLst/>
          </a:prstGeom>
        </p:spPr>
      </p:pic>
      <p:pic>
        <p:nvPicPr>
          <p:cNvPr id="24" name="Picture 23" descr="791-4-Single File Export-84791-4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51561"/>
            <a:ext cx="1828800" cy="1370282"/>
          </a:xfrm>
          <a:prstGeom prst="rect">
            <a:avLst/>
          </a:prstGeom>
        </p:spPr>
      </p:pic>
      <p:pic>
        <p:nvPicPr>
          <p:cNvPr id="25" name="Picture 24" descr="791-5-Single File Export-85791-5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51561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16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64" y="2414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795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9764" y="174348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796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6105" y="3380095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805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6105" y="5099441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808</a:t>
            </a:r>
            <a:endParaRPr lang="en-US" sz="1200" dirty="0"/>
          </a:p>
        </p:txBody>
      </p:sp>
      <p:pic>
        <p:nvPicPr>
          <p:cNvPr id="6" name="Picture 5" descr="795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" y="326020"/>
            <a:ext cx="1828800" cy="1370282"/>
          </a:xfrm>
          <a:prstGeom prst="rect">
            <a:avLst/>
          </a:prstGeom>
        </p:spPr>
      </p:pic>
      <p:pic>
        <p:nvPicPr>
          <p:cNvPr id="7" name="Picture 6" descr="795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26020"/>
            <a:ext cx="1828800" cy="1370282"/>
          </a:xfrm>
          <a:prstGeom prst="rect">
            <a:avLst/>
          </a:prstGeom>
        </p:spPr>
      </p:pic>
      <p:pic>
        <p:nvPicPr>
          <p:cNvPr id="8" name="Picture 7" descr="795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550" y="326020"/>
            <a:ext cx="1828800" cy="1370282"/>
          </a:xfrm>
          <a:prstGeom prst="rect">
            <a:avLst/>
          </a:prstGeom>
        </p:spPr>
      </p:pic>
      <p:pic>
        <p:nvPicPr>
          <p:cNvPr id="9" name="Picture 8" descr="795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350" y="327876"/>
            <a:ext cx="1828800" cy="1370282"/>
          </a:xfrm>
          <a:prstGeom prst="rect">
            <a:avLst/>
          </a:prstGeom>
        </p:spPr>
      </p:pic>
      <p:pic>
        <p:nvPicPr>
          <p:cNvPr id="10" name="Picture 9" descr="795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150" y="326020"/>
            <a:ext cx="1828800" cy="1370282"/>
          </a:xfrm>
          <a:prstGeom prst="rect">
            <a:avLst/>
          </a:prstGeom>
        </p:spPr>
      </p:pic>
      <p:pic>
        <p:nvPicPr>
          <p:cNvPr id="11" name="Picture 10" descr="796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09813"/>
            <a:ext cx="1828800" cy="1370282"/>
          </a:xfrm>
          <a:prstGeom prst="rect">
            <a:avLst/>
          </a:prstGeom>
        </p:spPr>
      </p:pic>
      <p:pic>
        <p:nvPicPr>
          <p:cNvPr id="14" name="Picture 13" descr="796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009813"/>
            <a:ext cx="1828800" cy="1370282"/>
          </a:xfrm>
          <a:prstGeom prst="rect">
            <a:avLst/>
          </a:prstGeom>
        </p:spPr>
      </p:pic>
      <p:pic>
        <p:nvPicPr>
          <p:cNvPr id="15" name="Picture 14" descr="796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009813"/>
            <a:ext cx="1828800" cy="1370282"/>
          </a:xfrm>
          <a:prstGeom prst="rect">
            <a:avLst/>
          </a:prstGeom>
        </p:spPr>
      </p:pic>
      <p:pic>
        <p:nvPicPr>
          <p:cNvPr id="16" name="Picture 15" descr="796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009813"/>
            <a:ext cx="1828800" cy="1370282"/>
          </a:xfrm>
          <a:prstGeom prst="rect">
            <a:avLst/>
          </a:prstGeom>
        </p:spPr>
      </p:pic>
      <p:pic>
        <p:nvPicPr>
          <p:cNvPr id="17" name="Picture 16" descr="796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009813"/>
            <a:ext cx="1828800" cy="1370282"/>
          </a:xfrm>
          <a:prstGeom prst="rect">
            <a:avLst/>
          </a:prstGeom>
        </p:spPr>
      </p:pic>
      <p:pic>
        <p:nvPicPr>
          <p:cNvPr id="2" name="Picture 1" descr="805-1-Single File Export-87805-1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88074"/>
            <a:ext cx="1828800" cy="1370282"/>
          </a:xfrm>
          <a:prstGeom prst="rect">
            <a:avLst/>
          </a:prstGeom>
        </p:spPr>
      </p:pic>
      <p:pic>
        <p:nvPicPr>
          <p:cNvPr id="3" name="Picture 2" descr="805-2-Single File Export-88805-2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350" y="3688074"/>
            <a:ext cx="1828800" cy="1370282"/>
          </a:xfrm>
          <a:prstGeom prst="rect">
            <a:avLst/>
          </a:prstGeom>
        </p:spPr>
      </p:pic>
      <p:pic>
        <p:nvPicPr>
          <p:cNvPr id="18" name="Picture 17" descr="805-3-Single File Export-89805-3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88074"/>
            <a:ext cx="1828800" cy="1370282"/>
          </a:xfrm>
          <a:prstGeom prst="rect">
            <a:avLst/>
          </a:prstGeom>
        </p:spPr>
      </p:pic>
      <p:pic>
        <p:nvPicPr>
          <p:cNvPr id="19" name="Picture 18" descr="804-4-Single File Export-86804-4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750" y="3688074"/>
            <a:ext cx="1828800" cy="1370282"/>
          </a:xfrm>
          <a:prstGeom prst="rect">
            <a:avLst/>
          </a:prstGeom>
        </p:spPr>
      </p:pic>
      <p:pic>
        <p:nvPicPr>
          <p:cNvPr id="20" name="Picture 19" descr="805-5-Single File Export-90805-5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8074"/>
            <a:ext cx="1828800" cy="1370282"/>
          </a:xfrm>
          <a:prstGeom prst="rect">
            <a:avLst/>
          </a:prstGeom>
        </p:spPr>
      </p:pic>
      <p:pic>
        <p:nvPicPr>
          <p:cNvPr id="21" name="Picture 20" descr="808-1-Single File Export-91808-1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150" y="5376440"/>
            <a:ext cx="1828800" cy="1370282"/>
          </a:xfrm>
          <a:prstGeom prst="rect">
            <a:avLst/>
          </a:prstGeom>
        </p:spPr>
      </p:pic>
      <p:pic>
        <p:nvPicPr>
          <p:cNvPr id="22" name="Picture 21" descr="808-2-Single File Export-92808-2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76440"/>
            <a:ext cx="1828800" cy="1370282"/>
          </a:xfrm>
          <a:prstGeom prst="rect">
            <a:avLst/>
          </a:prstGeom>
        </p:spPr>
      </p:pic>
      <p:pic>
        <p:nvPicPr>
          <p:cNvPr id="23" name="Picture 22" descr="808-3-Single File Export-93808-3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550" y="5376440"/>
            <a:ext cx="1828800" cy="1370282"/>
          </a:xfrm>
          <a:prstGeom prst="rect">
            <a:avLst/>
          </a:prstGeom>
        </p:spPr>
      </p:pic>
      <p:pic>
        <p:nvPicPr>
          <p:cNvPr id="24" name="Picture 23" descr="808-4-Single File Export-94808-4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76440"/>
            <a:ext cx="1828800" cy="1370282"/>
          </a:xfrm>
          <a:prstGeom prst="rect">
            <a:avLst/>
          </a:prstGeom>
        </p:spPr>
      </p:pic>
      <p:pic>
        <p:nvPicPr>
          <p:cNvPr id="25" name="Picture 24" descr="808-5-Single File Export-95808-5.jp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76440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83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809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812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502483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831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18956" y="337733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822</a:t>
            </a:r>
            <a:endParaRPr lang="en-US" sz="1200" dirty="0"/>
          </a:p>
        </p:txBody>
      </p:sp>
      <p:pic>
        <p:nvPicPr>
          <p:cNvPr id="7" name="Picture 6" descr="831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5301838"/>
            <a:ext cx="1828800" cy="1370282"/>
          </a:xfrm>
          <a:prstGeom prst="rect">
            <a:avLst/>
          </a:prstGeom>
        </p:spPr>
      </p:pic>
      <p:pic>
        <p:nvPicPr>
          <p:cNvPr id="8" name="Picture 7" descr="831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01838"/>
            <a:ext cx="1828800" cy="1370282"/>
          </a:xfrm>
          <a:prstGeom prst="rect">
            <a:avLst/>
          </a:prstGeom>
        </p:spPr>
      </p:pic>
      <p:pic>
        <p:nvPicPr>
          <p:cNvPr id="9" name="Picture 8" descr="831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01838"/>
            <a:ext cx="1828800" cy="1370282"/>
          </a:xfrm>
          <a:prstGeom prst="rect">
            <a:avLst/>
          </a:prstGeom>
        </p:spPr>
      </p:pic>
      <p:pic>
        <p:nvPicPr>
          <p:cNvPr id="10" name="Picture 9" descr="831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01838"/>
            <a:ext cx="1828800" cy="1370282"/>
          </a:xfrm>
          <a:prstGeom prst="rect">
            <a:avLst/>
          </a:prstGeom>
        </p:spPr>
      </p:pic>
      <p:pic>
        <p:nvPicPr>
          <p:cNvPr id="11" name="Picture 10" descr="831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5301838"/>
            <a:ext cx="1828800" cy="1370282"/>
          </a:xfrm>
          <a:prstGeom prst="rect">
            <a:avLst/>
          </a:prstGeom>
        </p:spPr>
      </p:pic>
      <p:pic>
        <p:nvPicPr>
          <p:cNvPr id="12" name="Picture 11" descr="809-1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197"/>
            <a:ext cx="1828800" cy="1370282"/>
          </a:xfrm>
          <a:prstGeom prst="rect">
            <a:avLst/>
          </a:prstGeom>
        </p:spPr>
      </p:pic>
      <p:pic>
        <p:nvPicPr>
          <p:cNvPr id="13" name="Picture 12" descr="809-2.jpg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70197"/>
            <a:ext cx="1828800" cy="1370282"/>
          </a:xfrm>
          <a:prstGeom prst="rect">
            <a:avLst/>
          </a:prstGeom>
        </p:spPr>
      </p:pic>
      <p:pic>
        <p:nvPicPr>
          <p:cNvPr id="14" name="Picture 13" descr="809-3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70197"/>
            <a:ext cx="1828800" cy="1370282"/>
          </a:xfrm>
          <a:prstGeom prst="rect">
            <a:avLst/>
          </a:prstGeom>
        </p:spPr>
      </p:pic>
      <p:pic>
        <p:nvPicPr>
          <p:cNvPr id="15" name="Picture 14" descr="809-4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0197"/>
            <a:ext cx="1828800" cy="1370282"/>
          </a:xfrm>
          <a:prstGeom prst="rect">
            <a:avLst/>
          </a:prstGeom>
        </p:spPr>
      </p:pic>
      <p:pic>
        <p:nvPicPr>
          <p:cNvPr id="16" name="Picture 15" descr="809-5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70197"/>
            <a:ext cx="1828800" cy="1370282"/>
          </a:xfrm>
          <a:prstGeom prst="rect">
            <a:avLst/>
          </a:prstGeom>
        </p:spPr>
      </p:pic>
      <p:pic>
        <p:nvPicPr>
          <p:cNvPr id="17" name="Picture 16" descr="812-1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2134"/>
            <a:ext cx="1828800" cy="1370282"/>
          </a:xfrm>
          <a:prstGeom prst="rect">
            <a:avLst/>
          </a:prstGeom>
        </p:spPr>
      </p:pic>
      <p:pic>
        <p:nvPicPr>
          <p:cNvPr id="18" name="Picture 17" descr="812-2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52134"/>
            <a:ext cx="1828800" cy="1370282"/>
          </a:xfrm>
          <a:prstGeom prst="rect">
            <a:avLst/>
          </a:prstGeom>
        </p:spPr>
      </p:pic>
      <p:pic>
        <p:nvPicPr>
          <p:cNvPr id="19" name="Picture 18" descr="812-3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52134"/>
            <a:ext cx="1828800" cy="1370282"/>
          </a:xfrm>
          <a:prstGeom prst="rect">
            <a:avLst/>
          </a:prstGeom>
        </p:spPr>
      </p:pic>
      <p:pic>
        <p:nvPicPr>
          <p:cNvPr id="20" name="Picture 19" descr="812-4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52134"/>
            <a:ext cx="1828800" cy="1370282"/>
          </a:xfrm>
          <a:prstGeom prst="rect">
            <a:avLst/>
          </a:prstGeom>
        </p:spPr>
      </p:pic>
      <p:pic>
        <p:nvPicPr>
          <p:cNvPr id="21" name="Picture 20" descr="812-5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52134"/>
            <a:ext cx="1828800" cy="1370282"/>
          </a:xfrm>
          <a:prstGeom prst="rect">
            <a:avLst/>
          </a:prstGeom>
        </p:spPr>
      </p:pic>
      <p:pic>
        <p:nvPicPr>
          <p:cNvPr id="2" name="Picture 1" descr="822-1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654557"/>
            <a:ext cx="1828800" cy="1370282"/>
          </a:xfrm>
          <a:prstGeom prst="rect">
            <a:avLst/>
          </a:prstGeom>
        </p:spPr>
      </p:pic>
      <p:pic>
        <p:nvPicPr>
          <p:cNvPr id="3" name="Picture 2" descr="822-2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54557"/>
            <a:ext cx="1828800" cy="1370282"/>
          </a:xfrm>
          <a:prstGeom prst="rect">
            <a:avLst/>
          </a:prstGeom>
        </p:spPr>
      </p:pic>
      <p:pic>
        <p:nvPicPr>
          <p:cNvPr id="22" name="Picture 21" descr="822-3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54338"/>
            <a:ext cx="1828800" cy="1370282"/>
          </a:xfrm>
          <a:prstGeom prst="rect">
            <a:avLst/>
          </a:prstGeom>
        </p:spPr>
      </p:pic>
      <p:pic>
        <p:nvPicPr>
          <p:cNvPr id="23" name="Picture 22" descr="822-4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654338"/>
            <a:ext cx="1828800" cy="1370282"/>
          </a:xfrm>
          <a:prstGeom prst="rect">
            <a:avLst/>
          </a:prstGeom>
        </p:spPr>
      </p:pic>
      <p:pic>
        <p:nvPicPr>
          <p:cNvPr id="24" name="Picture 23" descr="822-5.jp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5433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8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71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851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-476" y="164047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855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-476" y="5023305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875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323625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863</a:t>
            </a:r>
            <a:endParaRPr lang="en-US" sz="1200" dirty="0"/>
          </a:p>
        </p:txBody>
      </p:sp>
      <p:pic>
        <p:nvPicPr>
          <p:cNvPr id="6" name="Picture 5" descr="851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270197"/>
            <a:ext cx="1828800" cy="1370282"/>
          </a:xfrm>
          <a:prstGeom prst="rect">
            <a:avLst/>
          </a:prstGeom>
        </p:spPr>
      </p:pic>
      <p:pic>
        <p:nvPicPr>
          <p:cNvPr id="7" name="Picture 6" descr="851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70197"/>
            <a:ext cx="1828800" cy="1370282"/>
          </a:xfrm>
          <a:prstGeom prst="rect">
            <a:avLst/>
          </a:prstGeom>
        </p:spPr>
      </p:pic>
      <p:pic>
        <p:nvPicPr>
          <p:cNvPr id="8" name="Picture 7" descr="851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70197"/>
            <a:ext cx="1828800" cy="1370282"/>
          </a:xfrm>
          <a:prstGeom prst="rect">
            <a:avLst/>
          </a:prstGeom>
        </p:spPr>
      </p:pic>
      <p:pic>
        <p:nvPicPr>
          <p:cNvPr id="9" name="Picture 8" descr="851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0197"/>
            <a:ext cx="1828800" cy="1370282"/>
          </a:xfrm>
          <a:prstGeom prst="rect">
            <a:avLst/>
          </a:prstGeom>
        </p:spPr>
      </p:pic>
      <p:pic>
        <p:nvPicPr>
          <p:cNvPr id="11" name="Picture 10" descr="851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70197"/>
            <a:ext cx="1828800" cy="1370282"/>
          </a:xfrm>
          <a:prstGeom prst="rect">
            <a:avLst/>
          </a:prstGeom>
        </p:spPr>
      </p:pic>
      <p:pic>
        <p:nvPicPr>
          <p:cNvPr id="12" name="Picture 11" descr="855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874684"/>
            <a:ext cx="1828800" cy="1370282"/>
          </a:xfrm>
          <a:prstGeom prst="rect">
            <a:avLst/>
          </a:prstGeom>
        </p:spPr>
      </p:pic>
      <p:pic>
        <p:nvPicPr>
          <p:cNvPr id="13" name="Picture 12" descr="855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1874684"/>
            <a:ext cx="1828800" cy="1370282"/>
          </a:xfrm>
          <a:prstGeom prst="rect">
            <a:avLst/>
          </a:prstGeom>
        </p:spPr>
      </p:pic>
      <p:pic>
        <p:nvPicPr>
          <p:cNvPr id="14" name="Picture 13" descr="855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1874684"/>
            <a:ext cx="1828800" cy="1370282"/>
          </a:xfrm>
          <a:prstGeom prst="rect">
            <a:avLst/>
          </a:prstGeom>
        </p:spPr>
      </p:pic>
      <p:pic>
        <p:nvPicPr>
          <p:cNvPr id="15" name="Picture 14" descr="855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1874684"/>
            <a:ext cx="1828800" cy="1370282"/>
          </a:xfrm>
          <a:prstGeom prst="rect">
            <a:avLst/>
          </a:prstGeom>
        </p:spPr>
      </p:pic>
      <p:pic>
        <p:nvPicPr>
          <p:cNvPr id="17" name="Picture 16" descr="855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874684"/>
            <a:ext cx="1828800" cy="1370282"/>
          </a:xfrm>
          <a:prstGeom prst="rect">
            <a:avLst/>
          </a:prstGeom>
        </p:spPr>
      </p:pic>
      <p:pic>
        <p:nvPicPr>
          <p:cNvPr id="18" name="Picture 17" descr="875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0" y="5300304"/>
            <a:ext cx="1828800" cy="1370282"/>
          </a:xfrm>
          <a:prstGeom prst="rect">
            <a:avLst/>
          </a:prstGeom>
        </p:spPr>
      </p:pic>
      <p:pic>
        <p:nvPicPr>
          <p:cNvPr id="19" name="Picture 18" descr="875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950" y="5300304"/>
            <a:ext cx="1828800" cy="1370282"/>
          </a:xfrm>
          <a:prstGeom prst="rect">
            <a:avLst/>
          </a:prstGeom>
        </p:spPr>
      </p:pic>
      <p:pic>
        <p:nvPicPr>
          <p:cNvPr id="21" name="Picture 20" descr="875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5300304"/>
            <a:ext cx="1828800" cy="1370282"/>
          </a:xfrm>
          <a:prstGeom prst="rect">
            <a:avLst/>
          </a:prstGeom>
        </p:spPr>
      </p:pic>
      <p:pic>
        <p:nvPicPr>
          <p:cNvPr id="22" name="Picture 21" descr="875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550" y="5300304"/>
            <a:ext cx="1828800" cy="1370282"/>
          </a:xfrm>
          <a:prstGeom prst="rect">
            <a:avLst/>
          </a:prstGeom>
        </p:spPr>
      </p:pic>
      <p:pic>
        <p:nvPicPr>
          <p:cNvPr id="23" name="Picture 22" descr="875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5300304"/>
            <a:ext cx="1828800" cy="1370282"/>
          </a:xfrm>
          <a:prstGeom prst="rect">
            <a:avLst/>
          </a:prstGeom>
        </p:spPr>
      </p:pic>
      <p:pic>
        <p:nvPicPr>
          <p:cNvPr id="2" name="Picture 1" descr="863-1-Single File Export-96863-1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350" y="3513253"/>
            <a:ext cx="1828800" cy="1370282"/>
          </a:xfrm>
          <a:prstGeom prst="rect">
            <a:avLst/>
          </a:prstGeom>
        </p:spPr>
      </p:pic>
      <p:pic>
        <p:nvPicPr>
          <p:cNvPr id="3" name="Picture 2" descr="863-2-Single File Export-97863-2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550" y="3513253"/>
            <a:ext cx="1828800" cy="1370282"/>
          </a:xfrm>
          <a:prstGeom prst="rect">
            <a:avLst/>
          </a:prstGeom>
        </p:spPr>
      </p:pic>
      <p:pic>
        <p:nvPicPr>
          <p:cNvPr id="5" name="Picture 4" descr="863-3-Single File Export-98863-3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513253"/>
            <a:ext cx="1828800" cy="1370282"/>
          </a:xfrm>
          <a:prstGeom prst="rect">
            <a:avLst/>
          </a:prstGeom>
        </p:spPr>
      </p:pic>
      <p:pic>
        <p:nvPicPr>
          <p:cNvPr id="24" name="Picture 23" descr="863-4-Single File Export-99863-4.jpg"/>
          <p:cNvPicPr>
            <a:picLocks noChangeAspect="1"/>
          </p:cNvPicPr>
          <p:nvPr/>
        </p:nvPicPr>
        <p:blipFill>
          <a:blip r:embed="rId38" cstate="screen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950" y="3513253"/>
            <a:ext cx="1828800" cy="1370282"/>
          </a:xfrm>
          <a:prstGeom prst="rect">
            <a:avLst/>
          </a:prstGeom>
        </p:spPr>
      </p:pic>
      <p:pic>
        <p:nvPicPr>
          <p:cNvPr id="25" name="Picture 24" descr="863-5-Single File Export-100863-5.jpg"/>
          <p:cNvPicPr>
            <a:picLocks noChangeAspect="1"/>
          </p:cNvPicPr>
          <p:nvPr/>
        </p:nvPicPr>
        <p:blipFill>
          <a:blip r:embed="rId40" cstate="screen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0" y="3513253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410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903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918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6071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881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-476" y="164047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882</a:t>
            </a:r>
            <a:endParaRPr lang="en-US" sz="1200" dirty="0"/>
          </a:p>
        </p:txBody>
      </p:sp>
      <p:pic>
        <p:nvPicPr>
          <p:cNvPr id="8" name="Picture 7" descr="918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16008"/>
            <a:ext cx="1828800" cy="1370282"/>
          </a:xfrm>
          <a:prstGeom prst="rect">
            <a:avLst/>
          </a:prstGeom>
        </p:spPr>
      </p:pic>
      <p:pic>
        <p:nvPicPr>
          <p:cNvPr id="9" name="Picture 8" descr="918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16008"/>
            <a:ext cx="1828800" cy="1370282"/>
          </a:xfrm>
          <a:prstGeom prst="rect">
            <a:avLst/>
          </a:prstGeom>
        </p:spPr>
      </p:pic>
      <p:pic>
        <p:nvPicPr>
          <p:cNvPr id="10" name="Picture 9" descr="918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16008"/>
            <a:ext cx="1828800" cy="1370282"/>
          </a:xfrm>
          <a:prstGeom prst="rect">
            <a:avLst/>
          </a:prstGeom>
        </p:spPr>
      </p:pic>
      <p:pic>
        <p:nvPicPr>
          <p:cNvPr id="11" name="Picture 10" descr="918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16008"/>
            <a:ext cx="1828800" cy="1370282"/>
          </a:xfrm>
          <a:prstGeom prst="rect">
            <a:avLst/>
          </a:prstGeom>
        </p:spPr>
      </p:pic>
      <p:pic>
        <p:nvPicPr>
          <p:cNvPr id="12" name="Picture 11" descr="918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16008"/>
            <a:ext cx="1828800" cy="1370282"/>
          </a:xfrm>
          <a:prstGeom prst="rect">
            <a:avLst/>
          </a:prstGeom>
        </p:spPr>
      </p:pic>
      <p:pic>
        <p:nvPicPr>
          <p:cNvPr id="13" name="Picture 12" descr="903-1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14" name="Picture 13" descr="903-2.jpg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2215"/>
            <a:ext cx="1828800" cy="1370282"/>
          </a:xfrm>
          <a:prstGeom prst="rect">
            <a:avLst/>
          </a:prstGeom>
        </p:spPr>
      </p:pic>
      <p:pic>
        <p:nvPicPr>
          <p:cNvPr id="15" name="Picture 14" descr="903-3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32215"/>
            <a:ext cx="1828800" cy="1370282"/>
          </a:xfrm>
          <a:prstGeom prst="rect">
            <a:avLst/>
          </a:prstGeom>
        </p:spPr>
      </p:pic>
      <p:pic>
        <p:nvPicPr>
          <p:cNvPr id="16" name="Picture 15" descr="903-4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32215"/>
            <a:ext cx="1828800" cy="1370282"/>
          </a:xfrm>
          <a:prstGeom prst="rect">
            <a:avLst/>
          </a:prstGeom>
        </p:spPr>
      </p:pic>
      <p:pic>
        <p:nvPicPr>
          <p:cNvPr id="17" name="Picture 16" descr="903-5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632215"/>
            <a:ext cx="1828800" cy="1370282"/>
          </a:xfrm>
          <a:prstGeom prst="rect">
            <a:avLst/>
          </a:prstGeom>
        </p:spPr>
      </p:pic>
      <p:pic>
        <p:nvPicPr>
          <p:cNvPr id="2" name="Picture 1" descr="881-1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6999"/>
            <a:ext cx="1828800" cy="1370282"/>
          </a:xfrm>
          <a:prstGeom prst="rect">
            <a:avLst/>
          </a:prstGeom>
        </p:spPr>
      </p:pic>
      <p:pic>
        <p:nvPicPr>
          <p:cNvPr id="3" name="Picture 2" descr="881-2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70197"/>
            <a:ext cx="1828800" cy="1370282"/>
          </a:xfrm>
          <a:prstGeom prst="rect">
            <a:avLst/>
          </a:prstGeom>
        </p:spPr>
      </p:pic>
      <p:pic>
        <p:nvPicPr>
          <p:cNvPr id="4" name="Picture 3" descr="881-3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70197"/>
            <a:ext cx="1828800" cy="1370282"/>
          </a:xfrm>
          <a:prstGeom prst="rect">
            <a:avLst/>
          </a:prstGeom>
        </p:spPr>
      </p:pic>
      <p:pic>
        <p:nvPicPr>
          <p:cNvPr id="5" name="Picture 4" descr="881-4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70197"/>
            <a:ext cx="1828800" cy="1370282"/>
          </a:xfrm>
          <a:prstGeom prst="rect">
            <a:avLst/>
          </a:prstGeom>
        </p:spPr>
      </p:pic>
      <p:pic>
        <p:nvPicPr>
          <p:cNvPr id="18" name="Picture 17" descr="881-5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70197"/>
            <a:ext cx="1828800" cy="1370282"/>
          </a:xfrm>
          <a:prstGeom prst="rect">
            <a:avLst/>
          </a:prstGeom>
        </p:spPr>
      </p:pic>
      <p:pic>
        <p:nvPicPr>
          <p:cNvPr id="19" name="Picture 18" descr="882-1-Single File Export-101882-1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17478"/>
            <a:ext cx="1828800" cy="1370282"/>
          </a:xfrm>
          <a:prstGeom prst="rect">
            <a:avLst/>
          </a:prstGeom>
        </p:spPr>
      </p:pic>
      <p:pic>
        <p:nvPicPr>
          <p:cNvPr id="20" name="Picture 19" descr="882-2-Single File Export-102882-2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17478"/>
            <a:ext cx="1828800" cy="1370282"/>
          </a:xfrm>
          <a:prstGeom prst="rect">
            <a:avLst/>
          </a:prstGeom>
        </p:spPr>
      </p:pic>
      <p:pic>
        <p:nvPicPr>
          <p:cNvPr id="21" name="Picture 20" descr="882-3-Single File Export-103882-3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17478"/>
            <a:ext cx="1828800" cy="1370282"/>
          </a:xfrm>
          <a:prstGeom prst="rect">
            <a:avLst/>
          </a:prstGeom>
        </p:spPr>
      </p:pic>
      <p:pic>
        <p:nvPicPr>
          <p:cNvPr id="22" name="Picture 21" descr="882-4-Single File Export-104882-4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17478"/>
            <a:ext cx="1828800" cy="1370282"/>
          </a:xfrm>
          <a:prstGeom prst="rect">
            <a:avLst/>
          </a:prstGeom>
        </p:spPr>
      </p:pic>
      <p:pic>
        <p:nvPicPr>
          <p:cNvPr id="23" name="Picture 22" descr="882-5-Single File Export-105882-5.jp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1747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21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938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941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944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957</a:t>
            </a:r>
            <a:endParaRPr lang="en-US" sz="1200" dirty="0"/>
          </a:p>
        </p:txBody>
      </p:sp>
      <p:pic>
        <p:nvPicPr>
          <p:cNvPr id="8" name="Picture 7" descr="941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46" y="1973498"/>
            <a:ext cx="1828800" cy="1370282"/>
          </a:xfrm>
          <a:prstGeom prst="rect">
            <a:avLst/>
          </a:prstGeom>
        </p:spPr>
      </p:pic>
      <p:pic>
        <p:nvPicPr>
          <p:cNvPr id="9" name="Picture 8" descr="941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604" y="1973498"/>
            <a:ext cx="1828800" cy="1370282"/>
          </a:xfrm>
          <a:prstGeom prst="rect">
            <a:avLst/>
          </a:prstGeom>
        </p:spPr>
      </p:pic>
      <p:pic>
        <p:nvPicPr>
          <p:cNvPr id="10" name="Picture 9" descr="941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354" y="1973498"/>
            <a:ext cx="1828800" cy="1370282"/>
          </a:xfrm>
          <a:prstGeom prst="rect">
            <a:avLst/>
          </a:prstGeom>
        </p:spPr>
      </p:pic>
      <p:pic>
        <p:nvPicPr>
          <p:cNvPr id="11" name="Picture 10" descr="941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0204" y="1973498"/>
            <a:ext cx="1828800" cy="1370282"/>
          </a:xfrm>
          <a:prstGeom prst="rect">
            <a:avLst/>
          </a:prstGeom>
        </p:spPr>
      </p:pic>
      <p:pic>
        <p:nvPicPr>
          <p:cNvPr id="12" name="Picture 11" descr="941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9004" y="1973498"/>
            <a:ext cx="1828800" cy="1370282"/>
          </a:xfrm>
          <a:prstGeom prst="rect">
            <a:avLst/>
          </a:prstGeom>
        </p:spPr>
      </p:pic>
      <p:pic>
        <p:nvPicPr>
          <p:cNvPr id="2" name="Picture 1" descr="957-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51561"/>
            <a:ext cx="1828800" cy="1370282"/>
          </a:xfrm>
          <a:prstGeom prst="rect">
            <a:avLst/>
          </a:prstGeom>
        </p:spPr>
      </p:pic>
      <p:pic>
        <p:nvPicPr>
          <p:cNvPr id="3" name="Picture 2" descr="957-2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154" y="5351561"/>
            <a:ext cx="1828800" cy="1370282"/>
          </a:xfrm>
          <a:prstGeom prst="rect">
            <a:avLst/>
          </a:prstGeom>
        </p:spPr>
      </p:pic>
      <p:pic>
        <p:nvPicPr>
          <p:cNvPr id="13" name="Picture 12" descr="957-3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404" y="5351561"/>
            <a:ext cx="1828800" cy="1370282"/>
          </a:xfrm>
          <a:prstGeom prst="rect">
            <a:avLst/>
          </a:prstGeom>
        </p:spPr>
      </p:pic>
      <p:pic>
        <p:nvPicPr>
          <p:cNvPr id="14" name="Picture 13" descr="957-4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604" y="5351561"/>
            <a:ext cx="1828800" cy="1370282"/>
          </a:xfrm>
          <a:prstGeom prst="rect">
            <a:avLst/>
          </a:prstGeom>
        </p:spPr>
      </p:pic>
      <p:pic>
        <p:nvPicPr>
          <p:cNvPr id="15" name="Picture 14" descr="957-5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6" y="5351561"/>
            <a:ext cx="1828800" cy="1370282"/>
          </a:xfrm>
          <a:prstGeom prst="rect">
            <a:avLst/>
          </a:prstGeom>
        </p:spPr>
      </p:pic>
      <p:pic>
        <p:nvPicPr>
          <p:cNvPr id="16" name="Picture 15" descr="944-1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17" name="Picture 16" descr="944-2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32215"/>
            <a:ext cx="1828800" cy="1370282"/>
          </a:xfrm>
          <a:prstGeom prst="rect">
            <a:avLst/>
          </a:prstGeom>
        </p:spPr>
      </p:pic>
      <p:pic>
        <p:nvPicPr>
          <p:cNvPr id="18" name="Picture 17" descr="944-3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354" y="3632215"/>
            <a:ext cx="1828800" cy="1370282"/>
          </a:xfrm>
          <a:prstGeom prst="rect">
            <a:avLst/>
          </a:prstGeom>
        </p:spPr>
      </p:pic>
      <p:pic>
        <p:nvPicPr>
          <p:cNvPr id="19" name="Picture 18" descr="944-4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604" y="3632215"/>
            <a:ext cx="1828800" cy="1370282"/>
          </a:xfrm>
          <a:prstGeom prst="rect">
            <a:avLst/>
          </a:prstGeom>
        </p:spPr>
      </p:pic>
      <p:pic>
        <p:nvPicPr>
          <p:cNvPr id="20" name="Picture 19" descr="944-5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6" y="3632215"/>
            <a:ext cx="1828800" cy="1370282"/>
          </a:xfrm>
          <a:prstGeom prst="rect">
            <a:avLst/>
          </a:prstGeom>
        </p:spPr>
      </p:pic>
      <p:pic>
        <p:nvPicPr>
          <p:cNvPr id="21" name="Picture 20" descr="938-1-Single File Export-106938-1.jpg"/>
          <p:cNvPicPr>
            <a:picLocks noChangeAspect="1"/>
          </p:cNvPicPr>
          <p:nvPr/>
        </p:nvPicPr>
        <p:blipFill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6" y="321703"/>
            <a:ext cx="1828800" cy="1370282"/>
          </a:xfrm>
          <a:prstGeom prst="rect">
            <a:avLst/>
          </a:prstGeom>
        </p:spPr>
      </p:pic>
      <p:pic>
        <p:nvPicPr>
          <p:cNvPr id="22" name="Picture 21" descr="938-2-Single File Export-107938-2.jpg"/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9004" y="321703"/>
            <a:ext cx="1828800" cy="1370282"/>
          </a:xfrm>
          <a:prstGeom prst="rect">
            <a:avLst/>
          </a:prstGeom>
        </p:spPr>
      </p:pic>
      <p:pic>
        <p:nvPicPr>
          <p:cNvPr id="23" name="Picture 22" descr="938-3-Single File Export-108938-3.jpg"/>
          <p:cNvPicPr>
            <a:picLocks noChangeAspect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21703"/>
            <a:ext cx="1828800" cy="1370282"/>
          </a:xfrm>
          <a:prstGeom prst="rect">
            <a:avLst/>
          </a:prstGeom>
        </p:spPr>
      </p:pic>
      <p:pic>
        <p:nvPicPr>
          <p:cNvPr id="24" name="Picture 23" descr="938-4-Single File Export-109938-4.jpg"/>
          <p:cNvPicPr>
            <a:picLocks noChangeAspect="1"/>
          </p:cNvPicPr>
          <p:nvPr/>
        </p:nvPicPr>
        <p:blipFill>
          <a:blip r:embed="rId33" cstate="screen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21703"/>
            <a:ext cx="1828800" cy="1370282"/>
          </a:xfrm>
          <a:prstGeom prst="rect">
            <a:avLst/>
          </a:prstGeom>
        </p:spPr>
      </p:pic>
      <p:pic>
        <p:nvPicPr>
          <p:cNvPr id="25" name="Picture 24" descr="938-5-Single File Export-110938-5.jpg"/>
          <p:cNvPicPr>
            <a:picLocks noChangeAspect="1"/>
          </p:cNvPicPr>
          <p:nvPr/>
        </p:nvPicPr>
        <p:blipFill>
          <a:blip r:embed="rId35" cstate="screen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21703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72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474" y="1270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969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0714" y="504887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992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-1422" y="1638623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973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60714" y="3307651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976</a:t>
            </a:r>
            <a:endParaRPr lang="en-US" sz="1200" dirty="0"/>
          </a:p>
        </p:txBody>
      </p:sp>
      <p:pic>
        <p:nvPicPr>
          <p:cNvPr id="6" name="Picture 5" descr="969-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2" y="268341"/>
            <a:ext cx="1828800" cy="1370282"/>
          </a:xfrm>
          <a:prstGeom prst="rect">
            <a:avLst/>
          </a:prstGeom>
        </p:spPr>
      </p:pic>
      <p:pic>
        <p:nvPicPr>
          <p:cNvPr id="7" name="Picture 6" descr="969-1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378" y="268341"/>
            <a:ext cx="1828800" cy="1370282"/>
          </a:xfrm>
          <a:prstGeom prst="rect">
            <a:avLst/>
          </a:prstGeom>
        </p:spPr>
      </p:pic>
      <p:pic>
        <p:nvPicPr>
          <p:cNvPr id="8" name="Picture 7" descr="969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178" y="268341"/>
            <a:ext cx="1828800" cy="1370282"/>
          </a:xfrm>
          <a:prstGeom prst="rect">
            <a:avLst/>
          </a:prstGeom>
        </p:spPr>
      </p:pic>
      <p:pic>
        <p:nvPicPr>
          <p:cNvPr id="9" name="Picture 8" descr="969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978" y="268341"/>
            <a:ext cx="1828800" cy="1370282"/>
          </a:xfrm>
          <a:prstGeom prst="rect">
            <a:avLst/>
          </a:prstGeom>
        </p:spPr>
      </p:pic>
      <p:pic>
        <p:nvPicPr>
          <p:cNvPr id="10" name="Picture 9" descr="969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728" y="268341"/>
            <a:ext cx="1828800" cy="1370282"/>
          </a:xfrm>
          <a:prstGeom prst="rect">
            <a:avLst/>
          </a:prstGeom>
        </p:spPr>
      </p:pic>
      <p:pic>
        <p:nvPicPr>
          <p:cNvPr id="11" name="Picture 10" descr="992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2" y="5325871"/>
            <a:ext cx="1828800" cy="1370282"/>
          </a:xfrm>
          <a:prstGeom prst="rect">
            <a:avLst/>
          </a:prstGeom>
        </p:spPr>
      </p:pic>
      <p:pic>
        <p:nvPicPr>
          <p:cNvPr id="12" name="Picture 11" descr="992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378" y="5325871"/>
            <a:ext cx="1828800" cy="1370282"/>
          </a:xfrm>
          <a:prstGeom prst="rect">
            <a:avLst/>
          </a:prstGeom>
        </p:spPr>
      </p:pic>
      <p:pic>
        <p:nvPicPr>
          <p:cNvPr id="13" name="Picture 12" descr="992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178" y="5325871"/>
            <a:ext cx="1828800" cy="1370282"/>
          </a:xfrm>
          <a:prstGeom prst="rect">
            <a:avLst/>
          </a:prstGeom>
        </p:spPr>
      </p:pic>
      <p:pic>
        <p:nvPicPr>
          <p:cNvPr id="14" name="Picture 13" descr="992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978" y="5325871"/>
            <a:ext cx="1828800" cy="1370282"/>
          </a:xfrm>
          <a:prstGeom prst="rect">
            <a:avLst/>
          </a:prstGeom>
        </p:spPr>
      </p:pic>
      <p:pic>
        <p:nvPicPr>
          <p:cNvPr id="15" name="Picture 14" descr="992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728" y="5325871"/>
            <a:ext cx="1828800" cy="1370282"/>
          </a:xfrm>
          <a:prstGeom prst="rect">
            <a:avLst/>
          </a:prstGeom>
        </p:spPr>
      </p:pic>
      <p:pic>
        <p:nvPicPr>
          <p:cNvPr id="2" name="Picture 1" descr="976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584650"/>
            <a:ext cx="1828800" cy="1370282"/>
          </a:xfrm>
          <a:prstGeom prst="rect">
            <a:avLst/>
          </a:prstGeom>
        </p:spPr>
      </p:pic>
      <p:pic>
        <p:nvPicPr>
          <p:cNvPr id="3" name="Picture 2" descr="976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928" y="3584650"/>
            <a:ext cx="1828800" cy="1370282"/>
          </a:xfrm>
          <a:prstGeom prst="rect">
            <a:avLst/>
          </a:prstGeom>
        </p:spPr>
      </p:pic>
      <p:pic>
        <p:nvPicPr>
          <p:cNvPr id="16" name="Picture 15" descr="976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178" y="3584650"/>
            <a:ext cx="1828800" cy="1370282"/>
          </a:xfrm>
          <a:prstGeom prst="rect">
            <a:avLst/>
          </a:prstGeom>
        </p:spPr>
      </p:pic>
      <p:pic>
        <p:nvPicPr>
          <p:cNvPr id="17" name="Picture 16" descr="976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378" y="3584650"/>
            <a:ext cx="1828800" cy="1370282"/>
          </a:xfrm>
          <a:prstGeom prst="rect">
            <a:avLst/>
          </a:prstGeom>
        </p:spPr>
      </p:pic>
      <p:pic>
        <p:nvPicPr>
          <p:cNvPr id="18" name="Picture 17" descr="976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2" y="3584650"/>
            <a:ext cx="1828800" cy="1370282"/>
          </a:xfrm>
          <a:prstGeom prst="rect">
            <a:avLst/>
          </a:prstGeom>
        </p:spPr>
      </p:pic>
      <p:pic>
        <p:nvPicPr>
          <p:cNvPr id="19" name="Picture 18" descr="973-1-Single File Export-111973-1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778" y="1915622"/>
            <a:ext cx="1828800" cy="1370282"/>
          </a:xfrm>
          <a:prstGeom prst="rect">
            <a:avLst/>
          </a:prstGeom>
        </p:spPr>
      </p:pic>
      <p:pic>
        <p:nvPicPr>
          <p:cNvPr id="22" name="Picture 21" descr="973-2-Single File Export-112973-2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978" y="1915622"/>
            <a:ext cx="1828800" cy="1370282"/>
          </a:xfrm>
          <a:prstGeom prst="rect">
            <a:avLst/>
          </a:prstGeom>
        </p:spPr>
      </p:pic>
      <p:pic>
        <p:nvPicPr>
          <p:cNvPr id="23" name="Picture 22" descr="973-3-Single File Export-113973-3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178" y="1915622"/>
            <a:ext cx="1828800" cy="1370282"/>
          </a:xfrm>
          <a:prstGeom prst="rect">
            <a:avLst/>
          </a:prstGeom>
        </p:spPr>
      </p:pic>
      <p:pic>
        <p:nvPicPr>
          <p:cNvPr id="24" name="Picture 23" descr="973-4-Single File Export-114973-4.jpg"/>
          <p:cNvPicPr>
            <a:picLocks noChangeAspect="1"/>
          </p:cNvPicPr>
          <p:nvPr/>
        </p:nvPicPr>
        <p:blipFill>
          <a:blip r:embed="rId38" cstate="screen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378" y="1915622"/>
            <a:ext cx="1828800" cy="1370282"/>
          </a:xfrm>
          <a:prstGeom prst="rect">
            <a:avLst/>
          </a:prstGeom>
        </p:spPr>
      </p:pic>
      <p:pic>
        <p:nvPicPr>
          <p:cNvPr id="25" name="Picture 24" descr="973-5-Single File Export-115973-5.jpg"/>
          <p:cNvPicPr>
            <a:picLocks noChangeAspect="1"/>
          </p:cNvPicPr>
          <p:nvPr/>
        </p:nvPicPr>
        <p:blipFill>
          <a:blip r:embed="rId40" cstate="screen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2" y="1915622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32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034" y="3419737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1031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1188" y="40972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1005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1188" y="1733463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1018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320" y="5031465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1032</a:t>
            </a:r>
            <a:endParaRPr lang="en-US" sz="1200" dirty="0"/>
          </a:p>
        </p:txBody>
      </p:sp>
      <p:pic>
        <p:nvPicPr>
          <p:cNvPr id="6" name="Picture 5" descr="1031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696736"/>
            <a:ext cx="1828800" cy="1370282"/>
          </a:xfrm>
          <a:prstGeom prst="rect">
            <a:avLst/>
          </a:prstGeom>
        </p:spPr>
      </p:pic>
      <p:pic>
        <p:nvPicPr>
          <p:cNvPr id="7" name="Picture 6" descr="1031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96736"/>
            <a:ext cx="1828800" cy="1370282"/>
          </a:xfrm>
          <a:prstGeom prst="rect">
            <a:avLst/>
          </a:prstGeom>
        </p:spPr>
      </p:pic>
      <p:pic>
        <p:nvPicPr>
          <p:cNvPr id="8" name="Picture 7" descr="1031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3696736"/>
            <a:ext cx="1828800" cy="1370282"/>
          </a:xfrm>
          <a:prstGeom prst="rect">
            <a:avLst/>
          </a:prstGeom>
        </p:spPr>
      </p:pic>
      <p:pic>
        <p:nvPicPr>
          <p:cNvPr id="9" name="Picture 8" descr="1031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96736"/>
            <a:ext cx="1828800" cy="1370282"/>
          </a:xfrm>
          <a:prstGeom prst="rect">
            <a:avLst/>
          </a:prstGeom>
        </p:spPr>
      </p:pic>
      <p:pic>
        <p:nvPicPr>
          <p:cNvPr id="13" name="Picture 12" descr="1031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3696736"/>
            <a:ext cx="1828800" cy="1370282"/>
          </a:xfrm>
          <a:prstGeom prst="rect">
            <a:avLst/>
          </a:prstGeom>
        </p:spPr>
      </p:pic>
      <p:pic>
        <p:nvPicPr>
          <p:cNvPr id="14" name="Picture 13" descr="1032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5308464"/>
            <a:ext cx="1828800" cy="1370282"/>
          </a:xfrm>
          <a:prstGeom prst="rect">
            <a:avLst/>
          </a:prstGeom>
        </p:spPr>
      </p:pic>
      <p:pic>
        <p:nvPicPr>
          <p:cNvPr id="15" name="Picture 14" descr="1032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950" y="5308464"/>
            <a:ext cx="1828800" cy="1370282"/>
          </a:xfrm>
          <a:prstGeom prst="rect">
            <a:avLst/>
          </a:prstGeom>
        </p:spPr>
      </p:pic>
      <p:pic>
        <p:nvPicPr>
          <p:cNvPr id="16" name="Picture 15" descr="1032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750" y="5308464"/>
            <a:ext cx="1828800" cy="1370282"/>
          </a:xfrm>
          <a:prstGeom prst="rect">
            <a:avLst/>
          </a:prstGeom>
        </p:spPr>
      </p:pic>
      <p:pic>
        <p:nvPicPr>
          <p:cNvPr id="17" name="Picture 16" descr="1032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550" y="5308464"/>
            <a:ext cx="1828800" cy="1370282"/>
          </a:xfrm>
          <a:prstGeom prst="rect">
            <a:avLst/>
          </a:prstGeom>
        </p:spPr>
      </p:pic>
      <p:pic>
        <p:nvPicPr>
          <p:cNvPr id="18" name="Picture 17" descr="1032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5308464"/>
            <a:ext cx="1828800" cy="1370282"/>
          </a:xfrm>
          <a:prstGeom prst="rect">
            <a:avLst/>
          </a:prstGeom>
        </p:spPr>
      </p:pic>
      <p:pic>
        <p:nvPicPr>
          <p:cNvPr id="2" name="Picture 1" descr="1005-1-Single File Export-1171005-1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661"/>
            <a:ext cx="1828800" cy="1370282"/>
          </a:xfrm>
          <a:prstGeom prst="rect">
            <a:avLst/>
          </a:prstGeom>
        </p:spPr>
      </p:pic>
      <p:pic>
        <p:nvPicPr>
          <p:cNvPr id="3" name="Picture 2" descr="1005-2-Single File Export-1181005-2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10661"/>
            <a:ext cx="1828800" cy="1370282"/>
          </a:xfrm>
          <a:prstGeom prst="rect">
            <a:avLst/>
          </a:prstGeom>
        </p:spPr>
      </p:pic>
      <p:pic>
        <p:nvPicPr>
          <p:cNvPr id="5" name="Picture 4" descr="1005-4-Single File Export-1191005-4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550" y="310661"/>
            <a:ext cx="1828800" cy="1370282"/>
          </a:xfrm>
          <a:prstGeom prst="rect">
            <a:avLst/>
          </a:prstGeom>
        </p:spPr>
      </p:pic>
      <p:pic>
        <p:nvPicPr>
          <p:cNvPr id="19" name="Picture 18" descr="1005-5-Single File Export-1201005-5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10661"/>
            <a:ext cx="1828800" cy="1370282"/>
          </a:xfrm>
          <a:prstGeom prst="rect">
            <a:avLst/>
          </a:prstGeom>
        </p:spPr>
      </p:pic>
      <p:pic>
        <p:nvPicPr>
          <p:cNvPr id="20" name="Picture 19" descr="1005-Single File Export-1161005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10661"/>
            <a:ext cx="1828800" cy="1370282"/>
          </a:xfrm>
          <a:prstGeom prst="rect">
            <a:avLst/>
          </a:prstGeom>
        </p:spPr>
      </p:pic>
      <p:pic>
        <p:nvPicPr>
          <p:cNvPr id="21" name="Picture 20" descr="1018-1-Single File Export-1211018-1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010462"/>
            <a:ext cx="1828800" cy="1370282"/>
          </a:xfrm>
          <a:prstGeom prst="rect">
            <a:avLst/>
          </a:prstGeom>
        </p:spPr>
      </p:pic>
      <p:pic>
        <p:nvPicPr>
          <p:cNvPr id="22" name="Picture 21" descr="1018-2-Single File Export-1221018-2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010462"/>
            <a:ext cx="1828800" cy="1370282"/>
          </a:xfrm>
          <a:prstGeom prst="rect">
            <a:avLst/>
          </a:prstGeom>
        </p:spPr>
      </p:pic>
      <p:pic>
        <p:nvPicPr>
          <p:cNvPr id="23" name="Picture 22" descr="1018-3-Single File Export-1231018-3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010462"/>
            <a:ext cx="1828800" cy="1370282"/>
          </a:xfrm>
          <a:prstGeom prst="rect">
            <a:avLst/>
          </a:prstGeom>
        </p:spPr>
      </p:pic>
      <p:pic>
        <p:nvPicPr>
          <p:cNvPr id="24" name="Picture 23" descr="1018-4-Single File Export-1241018-4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010462"/>
            <a:ext cx="1828800" cy="1370282"/>
          </a:xfrm>
          <a:prstGeom prst="rect">
            <a:avLst/>
          </a:prstGeom>
        </p:spPr>
      </p:pic>
      <p:pic>
        <p:nvPicPr>
          <p:cNvPr id="25" name="Picture 24" descr="1018-5-Single File Export-1251018-5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10462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9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474" y="32666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1035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240" y="1691383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1039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240" y="3410729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1054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474" y="5041415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1071</a:t>
            </a:r>
            <a:endParaRPr lang="en-US" sz="1200" dirty="0"/>
          </a:p>
        </p:txBody>
      </p:sp>
      <p:pic>
        <p:nvPicPr>
          <p:cNvPr id="8" name="Picture 7" descr="1035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07259"/>
            <a:ext cx="1828800" cy="1370282"/>
          </a:xfrm>
          <a:prstGeom prst="rect">
            <a:avLst/>
          </a:prstGeom>
        </p:spPr>
      </p:pic>
      <p:pic>
        <p:nvPicPr>
          <p:cNvPr id="9" name="Picture 8" descr="1035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307259"/>
            <a:ext cx="1828800" cy="1370282"/>
          </a:xfrm>
          <a:prstGeom prst="rect">
            <a:avLst/>
          </a:prstGeom>
        </p:spPr>
      </p:pic>
      <p:pic>
        <p:nvPicPr>
          <p:cNvPr id="10" name="Picture 9" descr="1035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307259"/>
            <a:ext cx="1828800" cy="1370282"/>
          </a:xfrm>
          <a:prstGeom prst="rect">
            <a:avLst/>
          </a:prstGeom>
        </p:spPr>
      </p:pic>
      <p:pic>
        <p:nvPicPr>
          <p:cNvPr id="11" name="Picture 10" descr="1035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307259"/>
            <a:ext cx="1828800" cy="1370282"/>
          </a:xfrm>
          <a:prstGeom prst="rect">
            <a:avLst/>
          </a:prstGeom>
        </p:spPr>
      </p:pic>
      <p:pic>
        <p:nvPicPr>
          <p:cNvPr id="12" name="Picture 11" descr="1035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07259"/>
            <a:ext cx="1828800" cy="1370282"/>
          </a:xfrm>
          <a:prstGeom prst="rect">
            <a:avLst/>
          </a:prstGeom>
        </p:spPr>
      </p:pic>
      <p:pic>
        <p:nvPicPr>
          <p:cNvPr id="13" name="Picture 12" descr="1039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87340"/>
            <a:ext cx="1828800" cy="1370282"/>
          </a:xfrm>
          <a:prstGeom prst="rect">
            <a:avLst/>
          </a:prstGeom>
        </p:spPr>
      </p:pic>
      <p:pic>
        <p:nvPicPr>
          <p:cNvPr id="14" name="Picture 13" descr="1039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87340"/>
            <a:ext cx="1828800" cy="1370282"/>
          </a:xfrm>
          <a:prstGeom prst="rect">
            <a:avLst/>
          </a:prstGeom>
        </p:spPr>
      </p:pic>
      <p:pic>
        <p:nvPicPr>
          <p:cNvPr id="15" name="Picture 14" descr="1039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1987340"/>
            <a:ext cx="1828800" cy="1370282"/>
          </a:xfrm>
          <a:prstGeom prst="rect">
            <a:avLst/>
          </a:prstGeom>
        </p:spPr>
      </p:pic>
      <p:pic>
        <p:nvPicPr>
          <p:cNvPr id="16" name="Picture 15" descr="1039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1987340"/>
            <a:ext cx="1828800" cy="1370282"/>
          </a:xfrm>
          <a:prstGeom prst="rect">
            <a:avLst/>
          </a:prstGeom>
        </p:spPr>
      </p:pic>
      <p:pic>
        <p:nvPicPr>
          <p:cNvPr id="17" name="Picture 16" descr="1039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87340"/>
            <a:ext cx="1828800" cy="1370282"/>
          </a:xfrm>
          <a:prstGeom prst="rect">
            <a:avLst/>
          </a:prstGeom>
        </p:spPr>
      </p:pic>
      <p:pic>
        <p:nvPicPr>
          <p:cNvPr id="18" name="Picture 17" descr="1054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55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3671133"/>
            <a:ext cx="1828800" cy="1370282"/>
          </a:xfrm>
          <a:prstGeom prst="rect">
            <a:avLst/>
          </a:prstGeom>
        </p:spPr>
      </p:pic>
      <p:pic>
        <p:nvPicPr>
          <p:cNvPr id="19" name="Picture 18" descr="1054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55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3671133"/>
            <a:ext cx="1828800" cy="1370282"/>
          </a:xfrm>
          <a:prstGeom prst="rect">
            <a:avLst/>
          </a:prstGeom>
        </p:spPr>
      </p:pic>
      <p:pic>
        <p:nvPicPr>
          <p:cNvPr id="20" name="Picture 19" descr="1054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55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3671133"/>
            <a:ext cx="1828800" cy="1370282"/>
          </a:xfrm>
          <a:prstGeom prst="rect">
            <a:avLst/>
          </a:prstGeom>
        </p:spPr>
      </p:pic>
      <p:pic>
        <p:nvPicPr>
          <p:cNvPr id="21" name="Picture 20" descr="1054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55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3671133"/>
            <a:ext cx="1828800" cy="1370282"/>
          </a:xfrm>
          <a:prstGeom prst="rect">
            <a:avLst/>
          </a:prstGeom>
        </p:spPr>
      </p:pic>
      <p:pic>
        <p:nvPicPr>
          <p:cNvPr id="22" name="Picture 21" descr="1054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55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3671133"/>
            <a:ext cx="1828800" cy="1370282"/>
          </a:xfrm>
          <a:prstGeom prst="rect">
            <a:avLst/>
          </a:prstGeom>
        </p:spPr>
      </p:pic>
      <p:pic>
        <p:nvPicPr>
          <p:cNvPr id="24" name="Picture 23" descr="1071-1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5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5318414"/>
            <a:ext cx="1828800" cy="1370282"/>
          </a:xfrm>
          <a:prstGeom prst="rect">
            <a:avLst/>
          </a:prstGeom>
        </p:spPr>
      </p:pic>
      <p:pic>
        <p:nvPicPr>
          <p:cNvPr id="25" name="Picture 24" descr="1071-2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5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950" y="5318414"/>
            <a:ext cx="1828800" cy="1370282"/>
          </a:xfrm>
          <a:prstGeom prst="rect">
            <a:avLst/>
          </a:prstGeom>
        </p:spPr>
      </p:pic>
      <p:pic>
        <p:nvPicPr>
          <p:cNvPr id="26" name="Picture 25" descr="1071-3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5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750" y="5318414"/>
            <a:ext cx="1828800" cy="1370282"/>
          </a:xfrm>
          <a:prstGeom prst="rect">
            <a:avLst/>
          </a:prstGeom>
        </p:spPr>
      </p:pic>
      <p:pic>
        <p:nvPicPr>
          <p:cNvPr id="27" name="Picture 26" descr="1071-4.jpg"/>
          <p:cNvPicPr>
            <a:picLocks noChangeAspect="1"/>
          </p:cNvPicPr>
          <p:nvPr/>
        </p:nvPicPr>
        <p:blipFill>
          <a:blip r:embed="rId38" cstate="screen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5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550" y="5318414"/>
            <a:ext cx="1828800" cy="1370282"/>
          </a:xfrm>
          <a:prstGeom prst="rect">
            <a:avLst/>
          </a:prstGeom>
        </p:spPr>
      </p:pic>
      <p:pic>
        <p:nvPicPr>
          <p:cNvPr id="28" name="Picture 27" descr="1071-5.jpg"/>
          <p:cNvPicPr>
            <a:picLocks noChangeAspect="1"/>
          </p:cNvPicPr>
          <p:nvPr/>
        </p:nvPicPr>
        <p:blipFill>
          <a:blip r:embed="rId40" cstate="screen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55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5318414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68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39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57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58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62</a:t>
            </a:r>
            <a:endParaRPr lang="en-US" sz="1200" dirty="0"/>
          </a:p>
        </p:txBody>
      </p:sp>
      <p:pic>
        <p:nvPicPr>
          <p:cNvPr id="2" name="Picture 1" descr="39-1-Single File Export-0139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6217"/>
            <a:ext cx="1828800" cy="1370282"/>
          </a:xfrm>
          <a:prstGeom prst="rect">
            <a:avLst/>
          </a:prstGeom>
        </p:spPr>
      </p:pic>
      <p:pic>
        <p:nvPicPr>
          <p:cNvPr id="3" name="Picture 2" descr="39-2-Single File Export-0239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1703"/>
            <a:ext cx="1828800" cy="1370282"/>
          </a:xfrm>
          <a:prstGeom prst="rect">
            <a:avLst/>
          </a:prstGeom>
        </p:spPr>
      </p:pic>
      <p:pic>
        <p:nvPicPr>
          <p:cNvPr id="8" name="Picture 7" descr="39-3-Single File Export-0339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21703"/>
            <a:ext cx="1828800" cy="1370282"/>
          </a:xfrm>
          <a:prstGeom prst="rect">
            <a:avLst/>
          </a:prstGeom>
        </p:spPr>
      </p:pic>
      <p:pic>
        <p:nvPicPr>
          <p:cNvPr id="9" name="Picture 8" descr="39-4-Single File Export-0439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21703"/>
            <a:ext cx="1828800" cy="1370282"/>
          </a:xfrm>
          <a:prstGeom prst="rect">
            <a:avLst/>
          </a:prstGeom>
        </p:spPr>
      </p:pic>
      <p:pic>
        <p:nvPicPr>
          <p:cNvPr id="10" name="Picture 9" descr="39-5-Single File Export-0539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21703"/>
            <a:ext cx="1828800" cy="1370282"/>
          </a:xfrm>
          <a:prstGeom prst="rect">
            <a:avLst/>
          </a:prstGeom>
        </p:spPr>
      </p:pic>
      <p:pic>
        <p:nvPicPr>
          <p:cNvPr id="11" name="Picture 10" descr="57-1-Single File Export-0657-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84934"/>
            <a:ext cx="1828800" cy="1370282"/>
          </a:xfrm>
          <a:prstGeom prst="rect">
            <a:avLst/>
          </a:prstGeom>
        </p:spPr>
      </p:pic>
      <p:pic>
        <p:nvPicPr>
          <p:cNvPr id="12" name="Picture 11" descr="57-2-Single File Export-0757-2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84934"/>
            <a:ext cx="1828800" cy="1370282"/>
          </a:xfrm>
          <a:prstGeom prst="rect">
            <a:avLst/>
          </a:prstGeom>
        </p:spPr>
      </p:pic>
      <p:pic>
        <p:nvPicPr>
          <p:cNvPr id="13" name="Picture 12" descr="57-3-Single File Export-0857-3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84934"/>
            <a:ext cx="1828800" cy="1370282"/>
          </a:xfrm>
          <a:prstGeom prst="rect">
            <a:avLst/>
          </a:prstGeom>
        </p:spPr>
      </p:pic>
      <p:pic>
        <p:nvPicPr>
          <p:cNvPr id="14" name="Picture 13" descr="57-4-Single File Export-0957-4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84934"/>
            <a:ext cx="1828800" cy="1370282"/>
          </a:xfrm>
          <a:prstGeom prst="rect">
            <a:avLst/>
          </a:prstGeom>
        </p:spPr>
      </p:pic>
      <p:pic>
        <p:nvPicPr>
          <p:cNvPr id="15" name="Picture 14" descr="57-5-Single File Export-1057-5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84934"/>
            <a:ext cx="1828800" cy="1370282"/>
          </a:xfrm>
          <a:prstGeom prst="rect">
            <a:avLst/>
          </a:prstGeom>
        </p:spPr>
      </p:pic>
      <p:pic>
        <p:nvPicPr>
          <p:cNvPr id="16" name="Picture 15" descr="58-1-Single File Export-1158-1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17" name="Picture 16" descr="58-2-Single File Export-1258-2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32215"/>
            <a:ext cx="1828800" cy="1370282"/>
          </a:xfrm>
          <a:prstGeom prst="rect">
            <a:avLst/>
          </a:prstGeom>
        </p:spPr>
      </p:pic>
      <p:pic>
        <p:nvPicPr>
          <p:cNvPr id="18" name="Picture 17" descr="58-3-Single File Export-1358-3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32215"/>
            <a:ext cx="1828800" cy="1370282"/>
          </a:xfrm>
          <a:prstGeom prst="rect">
            <a:avLst/>
          </a:prstGeom>
        </p:spPr>
      </p:pic>
      <p:pic>
        <p:nvPicPr>
          <p:cNvPr id="19" name="Picture 18" descr="58-4-Single File Export-1458-4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2215"/>
            <a:ext cx="1828800" cy="1370282"/>
          </a:xfrm>
          <a:prstGeom prst="rect">
            <a:avLst/>
          </a:prstGeom>
        </p:spPr>
      </p:pic>
      <p:pic>
        <p:nvPicPr>
          <p:cNvPr id="20" name="Picture 19" descr="58-5-Single File Export-1558-5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21" name="Picture 20" descr="62-1-Single File Export-1662-1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51561"/>
            <a:ext cx="1828800" cy="1370282"/>
          </a:xfrm>
          <a:prstGeom prst="rect">
            <a:avLst/>
          </a:prstGeom>
        </p:spPr>
      </p:pic>
      <p:pic>
        <p:nvPicPr>
          <p:cNvPr id="22" name="Picture 21" descr="62-2-Single File Export-1762-2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51561"/>
            <a:ext cx="1828800" cy="1370282"/>
          </a:xfrm>
          <a:prstGeom prst="rect">
            <a:avLst/>
          </a:prstGeom>
        </p:spPr>
      </p:pic>
      <p:pic>
        <p:nvPicPr>
          <p:cNvPr id="23" name="Picture 22" descr="62-3-Single File Export-1862-3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51561"/>
            <a:ext cx="1828800" cy="1370282"/>
          </a:xfrm>
          <a:prstGeom prst="rect">
            <a:avLst/>
          </a:prstGeom>
        </p:spPr>
      </p:pic>
      <p:pic>
        <p:nvPicPr>
          <p:cNvPr id="24" name="Picture 23" descr="62-4-Single File Export-1962-4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51561"/>
            <a:ext cx="1828800" cy="1370282"/>
          </a:xfrm>
          <a:prstGeom prst="rect">
            <a:avLst/>
          </a:prstGeom>
        </p:spPr>
      </p:pic>
      <p:pic>
        <p:nvPicPr>
          <p:cNvPr id="25" name="Picture 24" descr="62-5-Single File Export-2062-5.jp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51561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2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6252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1072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1652465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1074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3371811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1076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4983539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1095</a:t>
            </a:r>
            <a:endParaRPr lang="en-US" sz="1200" dirty="0"/>
          </a:p>
        </p:txBody>
      </p:sp>
      <p:pic>
        <p:nvPicPr>
          <p:cNvPr id="8" name="Picture 7" descr="1072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2183"/>
            <a:ext cx="1828800" cy="1370282"/>
          </a:xfrm>
          <a:prstGeom prst="rect">
            <a:avLst/>
          </a:prstGeom>
        </p:spPr>
      </p:pic>
      <p:pic>
        <p:nvPicPr>
          <p:cNvPr id="9" name="Picture 8" descr="1072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82183"/>
            <a:ext cx="1828800" cy="1370282"/>
          </a:xfrm>
          <a:prstGeom prst="rect">
            <a:avLst/>
          </a:prstGeom>
        </p:spPr>
      </p:pic>
      <p:pic>
        <p:nvPicPr>
          <p:cNvPr id="10" name="Picture 9" descr="1072-3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82183"/>
            <a:ext cx="1828800" cy="1370282"/>
          </a:xfrm>
          <a:prstGeom prst="rect">
            <a:avLst/>
          </a:prstGeom>
        </p:spPr>
      </p:pic>
      <p:pic>
        <p:nvPicPr>
          <p:cNvPr id="11" name="Picture 10" descr="1072-4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82183"/>
            <a:ext cx="1828800" cy="1370282"/>
          </a:xfrm>
          <a:prstGeom prst="rect">
            <a:avLst/>
          </a:prstGeom>
        </p:spPr>
      </p:pic>
      <p:pic>
        <p:nvPicPr>
          <p:cNvPr id="12" name="Picture 11" descr="1072-5.jpg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82183"/>
            <a:ext cx="1828800" cy="1370282"/>
          </a:xfrm>
          <a:prstGeom prst="rect">
            <a:avLst/>
          </a:prstGeom>
        </p:spPr>
      </p:pic>
      <p:pic>
        <p:nvPicPr>
          <p:cNvPr id="13" name="Picture 12" descr="1074-1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2264"/>
            <a:ext cx="1828800" cy="1370282"/>
          </a:xfrm>
          <a:prstGeom prst="rect">
            <a:avLst/>
          </a:prstGeom>
        </p:spPr>
      </p:pic>
      <p:pic>
        <p:nvPicPr>
          <p:cNvPr id="14" name="Picture 13" descr="1074-2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62264"/>
            <a:ext cx="1828800" cy="1370282"/>
          </a:xfrm>
          <a:prstGeom prst="rect">
            <a:avLst/>
          </a:prstGeom>
        </p:spPr>
      </p:pic>
      <p:pic>
        <p:nvPicPr>
          <p:cNvPr id="15" name="Picture 14" descr="1074-3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62264"/>
            <a:ext cx="1828800" cy="1370282"/>
          </a:xfrm>
          <a:prstGeom prst="rect">
            <a:avLst/>
          </a:prstGeom>
        </p:spPr>
      </p:pic>
      <p:pic>
        <p:nvPicPr>
          <p:cNvPr id="16" name="Picture 15" descr="1074-4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62264"/>
            <a:ext cx="1828800" cy="1370282"/>
          </a:xfrm>
          <a:prstGeom prst="rect">
            <a:avLst/>
          </a:prstGeom>
        </p:spPr>
      </p:pic>
      <p:pic>
        <p:nvPicPr>
          <p:cNvPr id="17" name="Picture 16" descr="1074-5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62264"/>
            <a:ext cx="1828800" cy="1370282"/>
          </a:xfrm>
          <a:prstGeom prst="rect">
            <a:avLst/>
          </a:prstGeom>
        </p:spPr>
      </p:pic>
      <p:pic>
        <p:nvPicPr>
          <p:cNvPr id="18" name="Picture 17" descr="1076-1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46057"/>
            <a:ext cx="1828800" cy="1370282"/>
          </a:xfrm>
          <a:prstGeom prst="rect">
            <a:avLst/>
          </a:prstGeom>
        </p:spPr>
      </p:pic>
      <p:pic>
        <p:nvPicPr>
          <p:cNvPr id="19" name="Picture 18" descr="1076-2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46057"/>
            <a:ext cx="1828800" cy="1370282"/>
          </a:xfrm>
          <a:prstGeom prst="rect">
            <a:avLst/>
          </a:prstGeom>
        </p:spPr>
      </p:pic>
      <p:pic>
        <p:nvPicPr>
          <p:cNvPr id="20" name="Picture 19" descr="1076-3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46057"/>
            <a:ext cx="1828800" cy="1370282"/>
          </a:xfrm>
          <a:prstGeom prst="rect">
            <a:avLst/>
          </a:prstGeom>
        </p:spPr>
      </p:pic>
      <p:pic>
        <p:nvPicPr>
          <p:cNvPr id="21" name="Picture 20" descr="1076-4.jpg"/>
          <p:cNvPicPr>
            <a:picLocks noChangeAspect="1"/>
          </p:cNvPicPr>
          <p:nvPr/>
        </p:nvPicPr>
        <p:blipFill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46057"/>
            <a:ext cx="1828800" cy="1370282"/>
          </a:xfrm>
          <a:prstGeom prst="rect">
            <a:avLst/>
          </a:prstGeom>
        </p:spPr>
      </p:pic>
      <p:pic>
        <p:nvPicPr>
          <p:cNvPr id="22" name="Picture 21" descr="1076-5.jpg"/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646057"/>
            <a:ext cx="1828800" cy="1370282"/>
          </a:xfrm>
          <a:prstGeom prst="rect">
            <a:avLst/>
          </a:prstGeom>
        </p:spPr>
      </p:pic>
      <p:pic>
        <p:nvPicPr>
          <p:cNvPr id="23" name="Picture 22" descr="1095-1.jpg"/>
          <p:cNvPicPr>
            <a:picLocks noChangeAspect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260538"/>
            <a:ext cx="1828800" cy="1370282"/>
          </a:xfrm>
          <a:prstGeom prst="rect">
            <a:avLst/>
          </a:prstGeom>
        </p:spPr>
      </p:pic>
      <p:pic>
        <p:nvPicPr>
          <p:cNvPr id="24" name="Picture 23" descr="1095-2.jpg"/>
          <p:cNvPicPr>
            <a:picLocks noChangeAspect="1"/>
          </p:cNvPicPr>
          <p:nvPr/>
        </p:nvPicPr>
        <p:blipFill>
          <a:blip r:embed="rId33" cstate="screen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5260538"/>
            <a:ext cx="1828800" cy="1370282"/>
          </a:xfrm>
          <a:prstGeom prst="rect">
            <a:avLst/>
          </a:prstGeom>
        </p:spPr>
      </p:pic>
      <p:pic>
        <p:nvPicPr>
          <p:cNvPr id="25" name="Picture 24" descr="1095-3.jpg"/>
          <p:cNvPicPr>
            <a:picLocks noChangeAspect="1"/>
          </p:cNvPicPr>
          <p:nvPr/>
        </p:nvPicPr>
        <p:blipFill>
          <a:blip r:embed="rId35" cstate="screen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5260538"/>
            <a:ext cx="1828800" cy="1370282"/>
          </a:xfrm>
          <a:prstGeom prst="rect">
            <a:avLst/>
          </a:prstGeom>
        </p:spPr>
      </p:pic>
      <p:pic>
        <p:nvPicPr>
          <p:cNvPr id="27" name="Picture 26" descr="1095-4.jpg"/>
          <p:cNvPicPr>
            <a:picLocks noChangeAspect="1"/>
          </p:cNvPicPr>
          <p:nvPr/>
        </p:nvPicPr>
        <p:blipFill>
          <a:blip r:embed="rId37" cstate="screen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5260538"/>
            <a:ext cx="1828800" cy="1370282"/>
          </a:xfrm>
          <a:prstGeom prst="rect">
            <a:avLst/>
          </a:prstGeom>
        </p:spPr>
      </p:pic>
      <p:pic>
        <p:nvPicPr>
          <p:cNvPr id="28" name="Picture 27" descr="1095-5.jpg"/>
          <p:cNvPicPr>
            <a:picLocks noChangeAspect="1"/>
          </p:cNvPicPr>
          <p:nvPr/>
        </p:nvPicPr>
        <p:blipFill>
          <a:blip r:embed="rId39" cstate="screen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526053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284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1098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1658717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1108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3378063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1119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60714" y="4994095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1128</a:t>
            </a:r>
            <a:endParaRPr lang="en-US" sz="1200" dirty="0"/>
          </a:p>
        </p:txBody>
      </p:sp>
      <p:pic>
        <p:nvPicPr>
          <p:cNvPr id="8" name="Picture 7" descr="1119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3623813"/>
            <a:ext cx="1828800" cy="1370282"/>
          </a:xfrm>
          <a:prstGeom prst="rect">
            <a:avLst/>
          </a:prstGeom>
        </p:spPr>
      </p:pic>
      <p:pic>
        <p:nvPicPr>
          <p:cNvPr id="9" name="Picture 8" descr="1119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3623813"/>
            <a:ext cx="1828800" cy="1370282"/>
          </a:xfrm>
          <a:prstGeom prst="rect">
            <a:avLst/>
          </a:prstGeom>
        </p:spPr>
      </p:pic>
      <p:pic>
        <p:nvPicPr>
          <p:cNvPr id="10" name="Picture 9" descr="1119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3623813"/>
            <a:ext cx="1828800" cy="1370282"/>
          </a:xfrm>
          <a:prstGeom prst="rect">
            <a:avLst/>
          </a:prstGeom>
        </p:spPr>
      </p:pic>
      <p:pic>
        <p:nvPicPr>
          <p:cNvPr id="11" name="Picture 10" descr="1119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3623813"/>
            <a:ext cx="1828800" cy="1370282"/>
          </a:xfrm>
          <a:prstGeom prst="rect">
            <a:avLst/>
          </a:prstGeom>
        </p:spPr>
      </p:pic>
      <p:pic>
        <p:nvPicPr>
          <p:cNvPr id="12" name="Picture 11" descr="1119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3623813"/>
            <a:ext cx="1828800" cy="1370282"/>
          </a:xfrm>
          <a:prstGeom prst="rect">
            <a:avLst/>
          </a:prstGeom>
        </p:spPr>
      </p:pic>
      <p:pic>
        <p:nvPicPr>
          <p:cNvPr id="13" name="Picture 12" descr="1098-1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259939"/>
            <a:ext cx="1828800" cy="1370282"/>
          </a:xfrm>
          <a:prstGeom prst="rect">
            <a:avLst/>
          </a:prstGeom>
        </p:spPr>
      </p:pic>
      <p:pic>
        <p:nvPicPr>
          <p:cNvPr id="14" name="Picture 13" descr="1098-2.jpg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259939"/>
            <a:ext cx="1828800" cy="1370282"/>
          </a:xfrm>
          <a:prstGeom prst="rect">
            <a:avLst/>
          </a:prstGeom>
        </p:spPr>
      </p:pic>
      <p:pic>
        <p:nvPicPr>
          <p:cNvPr id="15" name="Picture 14" descr="1098-3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259939"/>
            <a:ext cx="1828800" cy="1370282"/>
          </a:xfrm>
          <a:prstGeom prst="rect">
            <a:avLst/>
          </a:prstGeom>
        </p:spPr>
      </p:pic>
      <p:pic>
        <p:nvPicPr>
          <p:cNvPr id="16" name="Picture 15" descr="1098-4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259939"/>
            <a:ext cx="1828800" cy="1370282"/>
          </a:xfrm>
          <a:prstGeom prst="rect">
            <a:avLst/>
          </a:prstGeom>
        </p:spPr>
      </p:pic>
      <p:pic>
        <p:nvPicPr>
          <p:cNvPr id="17" name="Picture 16" descr="1098-5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59939"/>
            <a:ext cx="1828800" cy="1370282"/>
          </a:xfrm>
          <a:prstGeom prst="rect">
            <a:avLst/>
          </a:prstGeom>
        </p:spPr>
      </p:pic>
      <p:pic>
        <p:nvPicPr>
          <p:cNvPr id="18" name="Picture 17" descr="1108-1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40020"/>
            <a:ext cx="1828800" cy="1370282"/>
          </a:xfrm>
          <a:prstGeom prst="rect">
            <a:avLst/>
          </a:prstGeom>
        </p:spPr>
      </p:pic>
      <p:pic>
        <p:nvPicPr>
          <p:cNvPr id="19" name="Picture 18" descr="1108-2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1940020"/>
            <a:ext cx="1828800" cy="1370282"/>
          </a:xfrm>
          <a:prstGeom prst="rect">
            <a:avLst/>
          </a:prstGeom>
        </p:spPr>
      </p:pic>
      <p:pic>
        <p:nvPicPr>
          <p:cNvPr id="20" name="Picture 19" descr="1108-3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1940020"/>
            <a:ext cx="1828800" cy="1370282"/>
          </a:xfrm>
          <a:prstGeom prst="rect">
            <a:avLst/>
          </a:prstGeom>
        </p:spPr>
      </p:pic>
      <p:pic>
        <p:nvPicPr>
          <p:cNvPr id="21" name="Picture 20" descr="1108-4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40020"/>
            <a:ext cx="1828800" cy="1370282"/>
          </a:xfrm>
          <a:prstGeom prst="rect">
            <a:avLst/>
          </a:prstGeom>
        </p:spPr>
      </p:pic>
      <p:pic>
        <p:nvPicPr>
          <p:cNvPr id="22" name="Picture 21" descr="1108-5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1940020"/>
            <a:ext cx="1828800" cy="1370282"/>
          </a:xfrm>
          <a:prstGeom prst="rect">
            <a:avLst/>
          </a:prstGeom>
        </p:spPr>
      </p:pic>
      <p:pic>
        <p:nvPicPr>
          <p:cNvPr id="2" name="Picture 1" descr="1128-1-Single File Export-1261128-1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271094"/>
            <a:ext cx="1828800" cy="1370282"/>
          </a:xfrm>
          <a:prstGeom prst="rect">
            <a:avLst/>
          </a:prstGeom>
        </p:spPr>
      </p:pic>
      <p:pic>
        <p:nvPicPr>
          <p:cNvPr id="3" name="Picture 2" descr="1128-2-Single File Export-1271128-2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271094"/>
            <a:ext cx="1828800" cy="1370282"/>
          </a:xfrm>
          <a:prstGeom prst="rect">
            <a:avLst/>
          </a:prstGeom>
        </p:spPr>
      </p:pic>
      <p:pic>
        <p:nvPicPr>
          <p:cNvPr id="4" name="Picture 3" descr="1128-3-Single File Export-1281128-3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271094"/>
            <a:ext cx="1828800" cy="1370282"/>
          </a:xfrm>
          <a:prstGeom prst="rect">
            <a:avLst/>
          </a:prstGeom>
        </p:spPr>
      </p:pic>
      <p:pic>
        <p:nvPicPr>
          <p:cNvPr id="23" name="Picture 22" descr="1128-4-Single File Export-1291128-4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271094"/>
            <a:ext cx="1828800" cy="1370282"/>
          </a:xfrm>
          <a:prstGeom prst="rect">
            <a:avLst/>
          </a:prstGeom>
        </p:spPr>
      </p:pic>
      <p:pic>
        <p:nvPicPr>
          <p:cNvPr id="24" name="Picture 23" descr="1128-5-Single File Export-1301128-5.jp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5271094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96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1133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0714" y="1658717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1139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78063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1147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4994095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1149</a:t>
            </a:r>
            <a:endParaRPr lang="en-US" sz="1200" dirty="0"/>
          </a:p>
        </p:txBody>
      </p:sp>
      <p:pic>
        <p:nvPicPr>
          <p:cNvPr id="2" name="Picture 1" descr="1133-1-Single File Export-1311133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6999"/>
            <a:ext cx="1828800" cy="1370282"/>
          </a:xfrm>
          <a:prstGeom prst="rect">
            <a:avLst/>
          </a:prstGeom>
        </p:spPr>
      </p:pic>
      <p:pic>
        <p:nvPicPr>
          <p:cNvPr id="3" name="Picture 2" descr="1133-2-Single File Export-1321133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76999"/>
            <a:ext cx="1828800" cy="1370282"/>
          </a:xfrm>
          <a:prstGeom prst="rect">
            <a:avLst/>
          </a:prstGeom>
        </p:spPr>
      </p:pic>
      <p:pic>
        <p:nvPicPr>
          <p:cNvPr id="8" name="Picture 7" descr="1133-3-Single File Export-1331133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76999"/>
            <a:ext cx="1828800" cy="1370282"/>
          </a:xfrm>
          <a:prstGeom prst="rect">
            <a:avLst/>
          </a:prstGeom>
        </p:spPr>
      </p:pic>
      <p:pic>
        <p:nvPicPr>
          <p:cNvPr id="9" name="Picture 8" descr="1133-4-Single File Export-1341133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76999"/>
            <a:ext cx="1828800" cy="1370282"/>
          </a:xfrm>
          <a:prstGeom prst="rect">
            <a:avLst/>
          </a:prstGeom>
        </p:spPr>
      </p:pic>
      <p:pic>
        <p:nvPicPr>
          <p:cNvPr id="10" name="Picture 9" descr="1133-5-Single File Export-1351133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76999"/>
            <a:ext cx="1828800" cy="1370282"/>
          </a:xfrm>
          <a:prstGeom prst="rect">
            <a:avLst/>
          </a:prstGeom>
        </p:spPr>
      </p:pic>
      <p:pic>
        <p:nvPicPr>
          <p:cNvPr id="11" name="Picture 10" descr="1139-1-Single File Export-1361139-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35716"/>
            <a:ext cx="1828800" cy="1370282"/>
          </a:xfrm>
          <a:prstGeom prst="rect">
            <a:avLst/>
          </a:prstGeom>
        </p:spPr>
      </p:pic>
      <p:pic>
        <p:nvPicPr>
          <p:cNvPr id="12" name="Picture 11" descr="1139-2-Single File Export-1371139-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35716"/>
            <a:ext cx="1828800" cy="1370282"/>
          </a:xfrm>
          <a:prstGeom prst="rect">
            <a:avLst/>
          </a:prstGeom>
        </p:spPr>
      </p:pic>
      <p:pic>
        <p:nvPicPr>
          <p:cNvPr id="13" name="Picture 12" descr="1139-3-Single File Export-1381139-3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35716"/>
            <a:ext cx="1828800" cy="1370282"/>
          </a:xfrm>
          <a:prstGeom prst="rect">
            <a:avLst/>
          </a:prstGeom>
        </p:spPr>
      </p:pic>
      <p:pic>
        <p:nvPicPr>
          <p:cNvPr id="14" name="Picture 13" descr="1139-4-Single File Export-1391139-4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35716"/>
            <a:ext cx="1828800" cy="1370282"/>
          </a:xfrm>
          <a:prstGeom prst="rect">
            <a:avLst/>
          </a:prstGeom>
        </p:spPr>
      </p:pic>
      <p:pic>
        <p:nvPicPr>
          <p:cNvPr id="15" name="Picture 14" descr="1139-5-Single File Export-1401139-5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5716"/>
            <a:ext cx="1828800" cy="1370282"/>
          </a:xfrm>
          <a:prstGeom prst="rect">
            <a:avLst/>
          </a:prstGeom>
        </p:spPr>
      </p:pic>
      <p:pic>
        <p:nvPicPr>
          <p:cNvPr id="16" name="Picture 15" descr="1147-1-Single File Export-1411147-1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55062"/>
            <a:ext cx="1828800" cy="1370282"/>
          </a:xfrm>
          <a:prstGeom prst="rect">
            <a:avLst/>
          </a:prstGeom>
        </p:spPr>
      </p:pic>
      <p:pic>
        <p:nvPicPr>
          <p:cNvPr id="17" name="Picture 16" descr="1147-2-Single File Export-1421147-2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55062"/>
            <a:ext cx="1828800" cy="1370282"/>
          </a:xfrm>
          <a:prstGeom prst="rect">
            <a:avLst/>
          </a:prstGeom>
        </p:spPr>
      </p:pic>
      <p:pic>
        <p:nvPicPr>
          <p:cNvPr id="18" name="Picture 17" descr="1147-3-Single File Export-1431147-3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55062"/>
            <a:ext cx="1828800" cy="1370282"/>
          </a:xfrm>
          <a:prstGeom prst="rect">
            <a:avLst/>
          </a:prstGeom>
        </p:spPr>
      </p:pic>
      <p:pic>
        <p:nvPicPr>
          <p:cNvPr id="19" name="Picture 18" descr="1147-4-Single File Export-1441147-4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55062"/>
            <a:ext cx="1828800" cy="1370282"/>
          </a:xfrm>
          <a:prstGeom prst="rect">
            <a:avLst/>
          </a:prstGeom>
        </p:spPr>
      </p:pic>
      <p:pic>
        <p:nvPicPr>
          <p:cNvPr id="20" name="Picture 19" descr="1147-5-Single File Export-1451147-5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55062"/>
            <a:ext cx="1828800" cy="1370282"/>
          </a:xfrm>
          <a:prstGeom prst="rect">
            <a:avLst/>
          </a:prstGeom>
        </p:spPr>
      </p:pic>
      <p:pic>
        <p:nvPicPr>
          <p:cNvPr id="21" name="Picture 20" descr="1149-1-Single File Export-1461149-1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271094"/>
            <a:ext cx="1828800" cy="1370282"/>
          </a:xfrm>
          <a:prstGeom prst="rect">
            <a:avLst/>
          </a:prstGeom>
        </p:spPr>
      </p:pic>
      <p:pic>
        <p:nvPicPr>
          <p:cNvPr id="22" name="Picture 21" descr="1149-2-Single File Export-1471149-2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271094"/>
            <a:ext cx="1828800" cy="1370282"/>
          </a:xfrm>
          <a:prstGeom prst="rect">
            <a:avLst/>
          </a:prstGeom>
        </p:spPr>
      </p:pic>
      <p:pic>
        <p:nvPicPr>
          <p:cNvPr id="23" name="Picture 22" descr="1149-3-Single File Export-1481149-3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271094"/>
            <a:ext cx="1828800" cy="1370282"/>
          </a:xfrm>
          <a:prstGeom prst="rect">
            <a:avLst/>
          </a:prstGeom>
        </p:spPr>
      </p:pic>
      <p:pic>
        <p:nvPicPr>
          <p:cNvPr id="24" name="Picture 23" descr="1149-4-Single File Export-1491149-4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271094"/>
            <a:ext cx="1828800" cy="1370282"/>
          </a:xfrm>
          <a:prstGeom prst="rect">
            <a:avLst/>
          </a:prstGeom>
        </p:spPr>
      </p:pic>
      <p:pic>
        <p:nvPicPr>
          <p:cNvPr id="25" name="Picture 24" descr="1149-5-Single File Export-1501149-5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71094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22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4704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73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96499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93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950" y="339824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103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950" y="5050043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111</a:t>
            </a:r>
            <a:endParaRPr lang="en-US" sz="1200" dirty="0"/>
          </a:p>
        </p:txBody>
      </p:sp>
      <p:pic>
        <p:nvPicPr>
          <p:cNvPr id="7" name="Picture 6" descr="111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80" y="5361698"/>
            <a:ext cx="1828800" cy="1370282"/>
          </a:xfrm>
          <a:prstGeom prst="rect">
            <a:avLst/>
          </a:prstGeom>
        </p:spPr>
      </p:pic>
      <p:pic>
        <p:nvPicPr>
          <p:cNvPr id="8" name="Picture 7" descr="111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794" y="5361698"/>
            <a:ext cx="1828800" cy="1370282"/>
          </a:xfrm>
          <a:prstGeom prst="rect">
            <a:avLst/>
          </a:prstGeom>
        </p:spPr>
      </p:pic>
      <p:pic>
        <p:nvPicPr>
          <p:cNvPr id="9" name="Picture 8" descr="111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644" y="5361698"/>
            <a:ext cx="1828800" cy="1370282"/>
          </a:xfrm>
          <a:prstGeom prst="rect">
            <a:avLst/>
          </a:prstGeom>
        </p:spPr>
      </p:pic>
      <p:pic>
        <p:nvPicPr>
          <p:cNvPr id="10" name="Picture 9" descr="111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444" y="5361698"/>
            <a:ext cx="1828800" cy="1370282"/>
          </a:xfrm>
          <a:prstGeom prst="rect">
            <a:avLst/>
          </a:prstGeom>
        </p:spPr>
      </p:pic>
      <p:pic>
        <p:nvPicPr>
          <p:cNvPr id="11" name="Picture 10" descr="111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244" y="5361698"/>
            <a:ext cx="1828800" cy="1370282"/>
          </a:xfrm>
          <a:prstGeom prst="rect">
            <a:avLst/>
          </a:prstGeom>
        </p:spPr>
      </p:pic>
      <p:pic>
        <p:nvPicPr>
          <p:cNvPr id="12" name="Picture 11" descr="103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06" y="3679761"/>
            <a:ext cx="1828800" cy="1370282"/>
          </a:xfrm>
          <a:prstGeom prst="rect">
            <a:avLst/>
          </a:prstGeom>
        </p:spPr>
      </p:pic>
      <p:pic>
        <p:nvPicPr>
          <p:cNvPr id="13" name="Picture 12" descr="103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794" y="3679761"/>
            <a:ext cx="1828800" cy="1370282"/>
          </a:xfrm>
          <a:prstGeom prst="rect">
            <a:avLst/>
          </a:prstGeom>
        </p:spPr>
      </p:pic>
      <p:pic>
        <p:nvPicPr>
          <p:cNvPr id="14" name="Picture 13" descr="103-3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644" y="3679761"/>
            <a:ext cx="1828800" cy="1370282"/>
          </a:xfrm>
          <a:prstGeom prst="rect">
            <a:avLst/>
          </a:prstGeom>
        </p:spPr>
      </p:pic>
      <p:pic>
        <p:nvPicPr>
          <p:cNvPr id="15" name="Picture 14" descr="103-4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444" y="3679761"/>
            <a:ext cx="1828800" cy="1370282"/>
          </a:xfrm>
          <a:prstGeom prst="rect">
            <a:avLst/>
          </a:prstGeom>
        </p:spPr>
      </p:pic>
      <p:pic>
        <p:nvPicPr>
          <p:cNvPr id="16" name="Picture 15" descr="103-5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1194" y="3679761"/>
            <a:ext cx="1828800" cy="1370282"/>
          </a:xfrm>
          <a:prstGeom prst="rect">
            <a:avLst/>
          </a:prstGeom>
        </p:spPr>
      </p:pic>
      <p:pic>
        <p:nvPicPr>
          <p:cNvPr id="2" name="Picture 1" descr="93-1-Single File Export-2193-1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73498"/>
            <a:ext cx="1828800" cy="1370282"/>
          </a:xfrm>
          <a:prstGeom prst="rect">
            <a:avLst/>
          </a:prstGeom>
        </p:spPr>
      </p:pic>
      <p:pic>
        <p:nvPicPr>
          <p:cNvPr id="3" name="Picture 2" descr="93-2-Single File Export-2293-2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444" y="1973498"/>
            <a:ext cx="1828800" cy="1370282"/>
          </a:xfrm>
          <a:prstGeom prst="rect">
            <a:avLst/>
          </a:prstGeom>
        </p:spPr>
      </p:pic>
      <p:pic>
        <p:nvPicPr>
          <p:cNvPr id="4" name="Picture 3" descr="93-3-Single File Export-2393-3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644" y="1973498"/>
            <a:ext cx="1828800" cy="1370282"/>
          </a:xfrm>
          <a:prstGeom prst="rect">
            <a:avLst/>
          </a:prstGeom>
        </p:spPr>
      </p:pic>
      <p:pic>
        <p:nvPicPr>
          <p:cNvPr id="17" name="Picture 16" descr="93-4-Single File Export-2493-4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844" y="1973498"/>
            <a:ext cx="1828800" cy="1370282"/>
          </a:xfrm>
          <a:prstGeom prst="rect">
            <a:avLst/>
          </a:prstGeom>
        </p:spPr>
      </p:pic>
      <p:pic>
        <p:nvPicPr>
          <p:cNvPr id="20" name="Picture 19" descr="93-5-Single File Export-2593-5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" y="1973498"/>
            <a:ext cx="1828800" cy="1370282"/>
          </a:xfrm>
          <a:prstGeom prst="rect">
            <a:avLst/>
          </a:prstGeom>
        </p:spPr>
      </p:pic>
      <p:pic>
        <p:nvPicPr>
          <p:cNvPr id="21" name="Picture 20" descr="73-r1-Single File Export-11173-r1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1873"/>
            <a:ext cx="1828800" cy="1370282"/>
          </a:xfrm>
          <a:prstGeom prst="rect">
            <a:avLst/>
          </a:prstGeom>
        </p:spPr>
      </p:pic>
      <p:pic>
        <p:nvPicPr>
          <p:cNvPr id="22" name="Picture 21" descr="73-r2-Single File Export-11273-r2.jp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31873"/>
            <a:ext cx="1828800" cy="1370282"/>
          </a:xfrm>
          <a:prstGeom prst="rect">
            <a:avLst/>
          </a:prstGeom>
        </p:spPr>
      </p:pic>
      <p:pic>
        <p:nvPicPr>
          <p:cNvPr id="23" name="Picture 22" descr="73-r3-Single File Export-11373-r3.jpg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31873"/>
            <a:ext cx="1828800" cy="1370282"/>
          </a:xfrm>
          <a:prstGeom prst="rect">
            <a:avLst/>
          </a:prstGeom>
        </p:spPr>
      </p:pic>
      <p:pic>
        <p:nvPicPr>
          <p:cNvPr id="24" name="Picture 23" descr="73-r4-Single File Export-11473-r4.jpg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644" y="331873"/>
            <a:ext cx="1828800" cy="1370282"/>
          </a:xfrm>
          <a:prstGeom prst="rect">
            <a:avLst/>
          </a:prstGeom>
        </p:spPr>
      </p:pic>
      <p:pic>
        <p:nvPicPr>
          <p:cNvPr id="25" name="Picture 24" descr="73-r5-Single File Export-11573-r5.jpg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750" y="331873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62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147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193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120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129</a:t>
            </a:r>
            <a:endParaRPr lang="en-US" sz="1200" dirty="0"/>
          </a:p>
        </p:txBody>
      </p:sp>
      <p:pic>
        <p:nvPicPr>
          <p:cNvPr id="8" name="Picture 7" descr="147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32215"/>
            <a:ext cx="1828800" cy="1370282"/>
          </a:xfrm>
          <a:prstGeom prst="rect">
            <a:avLst/>
          </a:prstGeom>
        </p:spPr>
      </p:pic>
      <p:pic>
        <p:nvPicPr>
          <p:cNvPr id="9" name="Picture 8" descr="147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632215"/>
            <a:ext cx="1828800" cy="1370282"/>
          </a:xfrm>
          <a:prstGeom prst="rect">
            <a:avLst/>
          </a:prstGeom>
        </p:spPr>
      </p:pic>
      <p:pic>
        <p:nvPicPr>
          <p:cNvPr id="10" name="Picture 9" descr="147-5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632215"/>
            <a:ext cx="1828800" cy="1370282"/>
          </a:xfrm>
          <a:prstGeom prst="rect">
            <a:avLst/>
          </a:prstGeom>
        </p:spPr>
      </p:pic>
      <p:pic>
        <p:nvPicPr>
          <p:cNvPr id="11" name="Picture 10" descr="147-3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34071"/>
            <a:ext cx="1828800" cy="1370282"/>
          </a:xfrm>
          <a:prstGeom prst="rect">
            <a:avLst/>
          </a:prstGeom>
        </p:spPr>
      </p:pic>
      <p:pic>
        <p:nvPicPr>
          <p:cNvPr id="12" name="Picture 11" descr="147-4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34071"/>
            <a:ext cx="1828800" cy="1370282"/>
          </a:xfrm>
          <a:prstGeom prst="rect">
            <a:avLst/>
          </a:prstGeom>
        </p:spPr>
      </p:pic>
      <p:pic>
        <p:nvPicPr>
          <p:cNvPr id="2" name="Picture 1" descr="120-1-Single File Export-26120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1703"/>
            <a:ext cx="1828800" cy="1370282"/>
          </a:xfrm>
          <a:prstGeom prst="rect">
            <a:avLst/>
          </a:prstGeom>
        </p:spPr>
      </p:pic>
      <p:pic>
        <p:nvPicPr>
          <p:cNvPr id="3" name="Picture 2" descr="120-2-Single File Export-27120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1703"/>
            <a:ext cx="1828800" cy="1370282"/>
          </a:xfrm>
          <a:prstGeom prst="rect">
            <a:avLst/>
          </a:prstGeom>
        </p:spPr>
      </p:pic>
      <p:pic>
        <p:nvPicPr>
          <p:cNvPr id="4" name="Picture 3" descr="120-3-Single File Export-28120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26217"/>
            <a:ext cx="1828800" cy="1370282"/>
          </a:xfrm>
          <a:prstGeom prst="rect">
            <a:avLst/>
          </a:prstGeom>
        </p:spPr>
      </p:pic>
      <p:pic>
        <p:nvPicPr>
          <p:cNvPr id="5" name="Picture 4" descr="120-4-Single File Export-29120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21703"/>
            <a:ext cx="1828800" cy="1370282"/>
          </a:xfrm>
          <a:prstGeom prst="rect">
            <a:avLst/>
          </a:prstGeom>
        </p:spPr>
      </p:pic>
      <p:pic>
        <p:nvPicPr>
          <p:cNvPr id="13" name="Picture 12" descr="120-5-Single File Export-30120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21703"/>
            <a:ext cx="1828800" cy="1370282"/>
          </a:xfrm>
          <a:prstGeom prst="rect">
            <a:avLst/>
          </a:prstGeom>
        </p:spPr>
      </p:pic>
      <p:pic>
        <p:nvPicPr>
          <p:cNvPr id="14" name="Picture 13" descr="129-1-Single File Export-31129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74434"/>
            <a:ext cx="1828800" cy="1370282"/>
          </a:xfrm>
          <a:prstGeom prst="rect">
            <a:avLst/>
          </a:prstGeom>
        </p:spPr>
      </p:pic>
      <p:pic>
        <p:nvPicPr>
          <p:cNvPr id="15" name="Picture 14" descr="129-2-Single File Export-32129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73498"/>
            <a:ext cx="1828800" cy="1370282"/>
          </a:xfrm>
          <a:prstGeom prst="rect">
            <a:avLst/>
          </a:prstGeom>
        </p:spPr>
      </p:pic>
      <p:pic>
        <p:nvPicPr>
          <p:cNvPr id="16" name="Picture 15" descr="129-3-Single File Export-33129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73498"/>
            <a:ext cx="1828800" cy="1370282"/>
          </a:xfrm>
          <a:prstGeom prst="rect">
            <a:avLst/>
          </a:prstGeom>
        </p:spPr>
      </p:pic>
      <p:pic>
        <p:nvPicPr>
          <p:cNvPr id="17" name="Picture 16" descr="129-4-Single File Export-34129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73498"/>
            <a:ext cx="1828800" cy="1370282"/>
          </a:xfrm>
          <a:prstGeom prst="rect">
            <a:avLst/>
          </a:prstGeom>
        </p:spPr>
      </p:pic>
      <p:pic>
        <p:nvPicPr>
          <p:cNvPr id="18" name="Picture 17" descr="129-5-Single File Export-35129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73498"/>
            <a:ext cx="1828800" cy="1370282"/>
          </a:xfrm>
          <a:prstGeom prst="rect">
            <a:avLst/>
          </a:prstGeom>
        </p:spPr>
      </p:pic>
      <p:pic>
        <p:nvPicPr>
          <p:cNvPr id="19" name="Picture 18" descr="193-1-Single File Export-36193-1.jpg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51561"/>
            <a:ext cx="1828800" cy="1370282"/>
          </a:xfrm>
          <a:prstGeom prst="rect">
            <a:avLst/>
          </a:prstGeom>
        </p:spPr>
      </p:pic>
      <p:pic>
        <p:nvPicPr>
          <p:cNvPr id="20" name="Picture 19" descr="193-2-Single File Export-37193-2.jpg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51561"/>
            <a:ext cx="1828800" cy="1370282"/>
          </a:xfrm>
          <a:prstGeom prst="rect">
            <a:avLst/>
          </a:prstGeom>
        </p:spPr>
      </p:pic>
      <p:pic>
        <p:nvPicPr>
          <p:cNvPr id="21" name="Picture 20" descr="193-3-Single File Export-38193-3.jpg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51561"/>
            <a:ext cx="1828800" cy="1370282"/>
          </a:xfrm>
          <a:prstGeom prst="rect">
            <a:avLst/>
          </a:prstGeom>
        </p:spPr>
      </p:pic>
      <p:pic>
        <p:nvPicPr>
          <p:cNvPr id="22" name="Picture 21" descr="193-4-Single File Export-39193-4.jpg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51561"/>
            <a:ext cx="1828800" cy="1370282"/>
          </a:xfrm>
          <a:prstGeom prst="rect">
            <a:avLst/>
          </a:prstGeom>
        </p:spPr>
      </p:pic>
      <p:pic>
        <p:nvPicPr>
          <p:cNvPr id="23" name="Picture 22" descr="193-5-Single File Export-40193-5.jpg"/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51561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15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6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225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64047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226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-1900" y="323625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229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-1900" y="501295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245</a:t>
            </a:r>
            <a:endParaRPr lang="en-US" sz="1200" dirty="0"/>
          </a:p>
        </p:txBody>
      </p:sp>
      <p:pic>
        <p:nvPicPr>
          <p:cNvPr id="6" name="Picture 5" descr="225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270197"/>
            <a:ext cx="1828800" cy="1370282"/>
          </a:xfrm>
          <a:prstGeom prst="rect">
            <a:avLst/>
          </a:prstGeom>
        </p:spPr>
      </p:pic>
      <p:pic>
        <p:nvPicPr>
          <p:cNvPr id="7" name="Picture 6" descr="225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270197"/>
            <a:ext cx="1828800" cy="1370282"/>
          </a:xfrm>
          <a:prstGeom prst="rect">
            <a:avLst/>
          </a:prstGeom>
        </p:spPr>
      </p:pic>
      <p:pic>
        <p:nvPicPr>
          <p:cNvPr id="9" name="Picture 8" descr="225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750" y="270197"/>
            <a:ext cx="1828800" cy="1370282"/>
          </a:xfrm>
          <a:prstGeom prst="rect">
            <a:avLst/>
          </a:prstGeom>
        </p:spPr>
      </p:pic>
      <p:pic>
        <p:nvPicPr>
          <p:cNvPr id="10" name="Picture 9" descr="225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550" y="270197"/>
            <a:ext cx="1828800" cy="1370282"/>
          </a:xfrm>
          <a:prstGeom prst="rect">
            <a:avLst/>
          </a:prstGeom>
        </p:spPr>
      </p:pic>
      <p:pic>
        <p:nvPicPr>
          <p:cNvPr id="11" name="Picture 10" descr="225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270197"/>
            <a:ext cx="1828800" cy="1370282"/>
          </a:xfrm>
          <a:prstGeom prst="rect">
            <a:avLst/>
          </a:prstGeom>
        </p:spPr>
      </p:pic>
      <p:pic>
        <p:nvPicPr>
          <p:cNvPr id="13" name="Picture 12" descr="226-1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0" y="1917478"/>
            <a:ext cx="1828800" cy="1370282"/>
          </a:xfrm>
          <a:prstGeom prst="rect">
            <a:avLst/>
          </a:prstGeom>
        </p:spPr>
      </p:pic>
      <p:pic>
        <p:nvPicPr>
          <p:cNvPr id="14" name="Picture 13" descr="226-2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000" y="1917478"/>
            <a:ext cx="1828800" cy="1370282"/>
          </a:xfrm>
          <a:prstGeom prst="rect">
            <a:avLst/>
          </a:prstGeom>
        </p:spPr>
      </p:pic>
      <p:pic>
        <p:nvPicPr>
          <p:cNvPr id="16" name="Picture 15" descr="226-3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800" y="1917478"/>
            <a:ext cx="1828800" cy="1370282"/>
          </a:xfrm>
          <a:prstGeom prst="rect">
            <a:avLst/>
          </a:prstGeom>
        </p:spPr>
      </p:pic>
      <p:pic>
        <p:nvPicPr>
          <p:cNvPr id="17" name="Picture 16" descr="226-4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600" y="1917478"/>
            <a:ext cx="1828800" cy="1370282"/>
          </a:xfrm>
          <a:prstGeom prst="rect">
            <a:avLst/>
          </a:prstGeom>
        </p:spPr>
      </p:pic>
      <p:pic>
        <p:nvPicPr>
          <p:cNvPr id="18" name="Picture 17" descr="226-5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1400" y="1917478"/>
            <a:ext cx="1828800" cy="1370282"/>
          </a:xfrm>
          <a:prstGeom prst="rect">
            <a:avLst/>
          </a:prstGeom>
        </p:spPr>
      </p:pic>
      <p:pic>
        <p:nvPicPr>
          <p:cNvPr id="19" name="Picture 18" descr="245-1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5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0" y="5289958"/>
            <a:ext cx="1828800" cy="1370282"/>
          </a:xfrm>
          <a:prstGeom prst="rect">
            <a:avLst/>
          </a:prstGeom>
        </p:spPr>
      </p:pic>
      <p:pic>
        <p:nvPicPr>
          <p:cNvPr id="20" name="Picture 19" descr="245-2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5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000" y="5289958"/>
            <a:ext cx="1828800" cy="1370282"/>
          </a:xfrm>
          <a:prstGeom prst="rect">
            <a:avLst/>
          </a:prstGeom>
        </p:spPr>
      </p:pic>
      <p:pic>
        <p:nvPicPr>
          <p:cNvPr id="21" name="Picture 20" descr="245-3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55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800" y="5289958"/>
            <a:ext cx="1828800" cy="1370282"/>
          </a:xfrm>
          <a:prstGeom prst="rect">
            <a:avLst/>
          </a:prstGeom>
        </p:spPr>
      </p:pic>
      <p:pic>
        <p:nvPicPr>
          <p:cNvPr id="22" name="Picture 21" descr="245-4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50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600" y="5289958"/>
            <a:ext cx="1828800" cy="1370282"/>
          </a:xfrm>
          <a:prstGeom prst="rect">
            <a:avLst/>
          </a:prstGeom>
        </p:spPr>
      </p:pic>
      <p:pic>
        <p:nvPicPr>
          <p:cNvPr id="23" name="Picture 22" descr="245-5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5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1400" y="5289958"/>
            <a:ext cx="1828800" cy="1370282"/>
          </a:xfrm>
          <a:prstGeom prst="rect">
            <a:avLst/>
          </a:prstGeom>
        </p:spPr>
      </p:pic>
      <p:pic>
        <p:nvPicPr>
          <p:cNvPr id="2" name="Picture 1" descr="229-1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1400" y="3513253"/>
            <a:ext cx="1828800" cy="1370282"/>
          </a:xfrm>
          <a:prstGeom prst="rect">
            <a:avLst/>
          </a:prstGeom>
        </p:spPr>
      </p:pic>
      <p:pic>
        <p:nvPicPr>
          <p:cNvPr id="3" name="Picture 2" descr="229-2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600" y="3513253"/>
            <a:ext cx="1828800" cy="1370282"/>
          </a:xfrm>
          <a:prstGeom prst="rect">
            <a:avLst/>
          </a:prstGeom>
        </p:spPr>
      </p:pic>
      <p:pic>
        <p:nvPicPr>
          <p:cNvPr id="5" name="Picture 4" descr="229-3.jpg"/>
          <p:cNvPicPr>
            <a:picLocks noChangeAspect="1"/>
          </p:cNvPicPr>
          <p:nvPr/>
        </p:nvPicPr>
        <p:blipFill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513253"/>
            <a:ext cx="1828800" cy="1370282"/>
          </a:xfrm>
          <a:prstGeom prst="rect">
            <a:avLst/>
          </a:prstGeom>
        </p:spPr>
      </p:pic>
      <p:pic>
        <p:nvPicPr>
          <p:cNvPr id="24" name="Picture 23" descr="229-4.jpg"/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513253"/>
            <a:ext cx="1828800" cy="1370282"/>
          </a:xfrm>
          <a:prstGeom prst="rect">
            <a:avLst/>
          </a:prstGeom>
        </p:spPr>
      </p:pic>
      <p:pic>
        <p:nvPicPr>
          <p:cNvPr id="25" name="Picture 24" descr="229-5.jpg"/>
          <p:cNvPicPr>
            <a:picLocks noChangeAspect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00" y="3513253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15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1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253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171934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263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-29532" y="333107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265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-29532" y="498286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271</a:t>
            </a:r>
            <a:endParaRPr lang="en-US" sz="1200" dirty="0"/>
          </a:p>
        </p:txBody>
      </p:sp>
      <p:pic>
        <p:nvPicPr>
          <p:cNvPr id="8" name="Picture 7" descr="263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532" y="1960792"/>
            <a:ext cx="1828800" cy="1370282"/>
          </a:xfrm>
          <a:prstGeom prst="rect">
            <a:avLst/>
          </a:prstGeom>
        </p:spPr>
      </p:pic>
      <p:pic>
        <p:nvPicPr>
          <p:cNvPr id="9" name="Picture 8" descr="263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794" y="1960792"/>
            <a:ext cx="1828800" cy="1370282"/>
          </a:xfrm>
          <a:prstGeom prst="rect">
            <a:avLst/>
          </a:prstGeom>
        </p:spPr>
      </p:pic>
      <p:pic>
        <p:nvPicPr>
          <p:cNvPr id="10" name="Picture 9" descr="263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068" y="1960792"/>
            <a:ext cx="1828800" cy="1370282"/>
          </a:xfrm>
          <a:prstGeom prst="rect">
            <a:avLst/>
          </a:prstGeom>
        </p:spPr>
      </p:pic>
      <p:pic>
        <p:nvPicPr>
          <p:cNvPr id="11" name="Picture 10" descr="263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918" y="1960792"/>
            <a:ext cx="1828800" cy="1370282"/>
          </a:xfrm>
          <a:prstGeom prst="rect">
            <a:avLst/>
          </a:prstGeom>
        </p:spPr>
      </p:pic>
      <p:pic>
        <p:nvPicPr>
          <p:cNvPr id="12" name="Picture 11" descr="263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668" y="1960792"/>
            <a:ext cx="1828800" cy="1370282"/>
          </a:xfrm>
          <a:prstGeom prst="rect">
            <a:avLst/>
          </a:prstGeom>
        </p:spPr>
      </p:pic>
      <p:pic>
        <p:nvPicPr>
          <p:cNvPr id="13" name="Picture 12" descr="265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006" y="3612587"/>
            <a:ext cx="1828800" cy="1370282"/>
          </a:xfrm>
          <a:prstGeom prst="rect">
            <a:avLst/>
          </a:prstGeom>
        </p:spPr>
      </p:pic>
      <p:pic>
        <p:nvPicPr>
          <p:cNvPr id="14" name="Picture 13" descr="265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794" y="3612587"/>
            <a:ext cx="1828800" cy="1370282"/>
          </a:xfrm>
          <a:prstGeom prst="rect">
            <a:avLst/>
          </a:prstGeom>
        </p:spPr>
      </p:pic>
      <p:pic>
        <p:nvPicPr>
          <p:cNvPr id="15" name="Picture 14" descr="265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068" y="3612587"/>
            <a:ext cx="1828800" cy="1370282"/>
          </a:xfrm>
          <a:prstGeom prst="rect">
            <a:avLst/>
          </a:prstGeom>
        </p:spPr>
      </p:pic>
      <p:pic>
        <p:nvPicPr>
          <p:cNvPr id="16" name="Picture 15" descr="265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918" y="3612587"/>
            <a:ext cx="1828800" cy="1370282"/>
          </a:xfrm>
          <a:prstGeom prst="rect">
            <a:avLst/>
          </a:prstGeom>
        </p:spPr>
      </p:pic>
      <p:pic>
        <p:nvPicPr>
          <p:cNvPr id="17" name="Picture 16" descr="265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668" y="3612587"/>
            <a:ext cx="1828800" cy="1370282"/>
          </a:xfrm>
          <a:prstGeom prst="rect">
            <a:avLst/>
          </a:prstGeom>
        </p:spPr>
      </p:pic>
      <p:pic>
        <p:nvPicPr>
          <p:cNvPr id="18" name="Picture 17" descr="271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006" y="5259868"/>
            <a:ext cx="1828800" cy="1370282"/>
          </a:xfrm>
          <a:prstGeom prst="rect">
            <a:avLst/>
          </a:prstGeom>
        </p:spPr>
      </p:pic>
      <p:pic>
        <p:nvPicPr>
          <p:cNvPr id="19" name="Picture 18" descr="271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320" y="5259868"/>
            <a:ext cx="1828800" cy="1370282"/>
          </a:xfrm>
          <a:prstGeom prst="rect">
            <a:avLst/>
          </a:prstGeom>
        </p:spPr>
      </p:pic>
      <p:pic>
        <p:nvPicPr>
          <p:cNvPr id="20" name="Picture 19" descr="271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594" y="5259868"/>
            <a:ext cx="1828800" cy="1370282"/>
          </a:xfrm>
          <a:prstGeom prst="rect">
            <a:avLst/>
          </a:prstGeom>
        </p:spPr>
      </p:pic>
      <p:pic>
        <p:nvPicPr>
          <p:cNvPr id="21" name="Picture 20" descr="271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394" y="5259868"/>
            <a:ext cx="1828800" cy="1370282"/>
          </a:xfrm>
          <a:prstGeom prst="rect">
            <a:avLst/>
          </a:prstGeom>
        </p:spPr>
      </p:pic>
      <p:pic>
        <p:nvPicPr>
          <p:cNvPr id="22" name="Picture 21" descr="271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4244" y="5259868"/>
            <a:ext cx="1828800" cy="1370282"/>
          </a:xfrm>
          <a:prstGeom prst="rect">
            <a:avLst/>
          </a:prstGeom>
        </p:spPr>
      </p:pic>
      <p:pic>
        <p:nvPicPr>
          <p:cNvPr id="2" name="Picture 1" descr="253-1.jpg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" y="276999"/>
            <a:ext cx="1828800" cy="1370282"/>
          </a:xfrm>
          <a:prstGeom prst="rect">
            <a:avLst/>
          </a:prstGeom>
        </p:spPr>
      </p:pic>
      <p:pic>
        <p:nvPicPr>
          <p:cNvPr id="3" name="Picture 2" descr="253-2.jpg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4244" y="276999"/>
            <a:ext cx="1828800" cy="1370282"/>
          </a:xfrm>
          <a:prstGeom prst="rect">
            <a:avLst/>
          </a:prstGeom>
        </p:spPr>
      </p:pic>
      <p:pic>
        <p:nvPicPr>
          <p:cNvPr id="4" name="Picture 3" descr="253-3.jpg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868" y="276999"/>
            <a:ext cx="1828800" cy="1370282"/>
          </a:xfrm>
          <a:prstGeom prst="rect">
            <a:avLst/>
          </a:prstGeom>
        </p:spPr>
      </p:pic>
      <p:pic>
        <p:nvPicPr>
          <p:cNvPr id="5" name="Picture 4" descr="253-4.jpg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068" y="276999"/>
            <a:ext cx="1828800" cy="1370282"/>
          </a:xfrm>
          <a:prstGeom prst="rect">
            <a:avLst/>
          </a:prstGeom>
        </p:spPr>
      </p:pic>
      <p:pic>
        <p:nvPicPr>
          <p:cNvPr id="23" name="Picture 22" descr="253-5.jpg"/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320" y="276999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43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14" y="2414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274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174348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275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339824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276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5050043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277</a:t>
            </a:r>
            <a:endParaRPr lang="en-US" sz="1200" dirty="0"/>
          </a:p>
        </p:txBody>
      </p:sp>
      <p:pic>
        <p:nvPicPr>
          <p:cNvPr id="8" name="Picture 7" descr="274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301141"/>
            <a:ext cx="1828800" cy="1370282"/>
          </a:xfrm>
          <a:prstGeom prst="rect">
            <a:avLst/>
          </a:prstGeom>
        </p:spPr>
      </p:pic>
      <p:pic>
        <p:nvPicPr>
          <p:cNvPr id="9" name="Picture 8" descr="274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2" y="301141"/>
            <a:ext cx="1828800" cy="1370282"/>
          </a:xfrm>
          <a:prstGeom prst="rect">
            <a:avLst/>
          </a:prstGeom>
        </p:spPr>
      </p:pic>
      <p:pic>
        <p:nvPicPr>
          <p:cNvPr id="10" name="Picture 9" descr="274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6" y="301141"/>
            <a:ext cx="1828800" cy="1370282"/>
          </a:xfrm>
          <a:prstGeom prst="rect">
            <a:avLst/>
          </a:prstGeom>
        </p:spPr>
      </p:pic>
      <p:pic>
        <p:nvPicPr>
          <p:cNvPr id="11" name="Picture 10" descr="274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976" y="306115"/>
            <a:ext cx="1828800" cy="1370282"/>
          </a:xfrm>
          <a:prstGeom prst="rect">
            <a:avLst/>
          </a:prstGeom>
        </p:spPr>
      </p:pic>
      <p:pic>
        <p:nvPicPr>
          <p:cNvPr id="12" name="Picture 11" descr="274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726" y="306115"/>
            <a:ext cx="1828800" cy="1370282"/>
          </a:xfrm>
          <a:prstGeom prst="rect">
            <a:avLst/>
          </a:prstGeom>
        </p:spPr>
      </p:pic>
      <p:pic>
        <p:nvPicPr>
          <p:cNvPr id="13" name="Picture 12" descr="275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8" y="2020487"/>
            <a:ext cx="1828800" cy="1370282"/>
          </a:xfrm>
          <a:prstGeom prst="rect">
            <a:avLst/>
          </a:prstGeom>
        </p:spPr>
      </p:pic>
      <p:pic>
        <p:nvPicPr>
          <p:cNvPr id="14" name="Picture 13" descr="275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2020487"/>
            <a:ext cx="1828800" cy="1370282"/>
          </a:xfrm>
          <a:prstGeom prst="rect">
            <a:avLst/>
          </a:prstGeom>
        </p:spPr>
      </p:pic>
      <p:pic>
        <p:nvPicPr>
          <p:cNvPr id="15" name="Picture 14" descr="275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6" y="2020487"/>
            <a:ext cx="1828800" cy="1370282"/>
          </a:xfrm>
          <a:prstGeom prst="rect">
            <a:avLst/>
          </a:prstGeom>
        </p:spPr>
      </p:pic>
      <p:pic>
        <p:nvPicPr>
          <p:cNvPr id="16" name="Picture 15" descr="275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976" y="2020487"/>
            <a:ext cx="1828800" cy="1370282"/>
          </a:xfrm>
          <a:prstGeom prst="rect">
            <a:avLst/>
          </a:prstGeom>
        </p:spPr>
      </p:pic>
      <p:pic>
        <p:nvPicPr>
          <p:cNvPr id="17" name="Picture 16" descr="275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726" y="2020487"/>
            <a:ext cx="1828800" cy="1370282"/>
          </a:xfrm>
          <a:prstGeom prst="rect">
            <a:avLst/>
          </a:prstGeom>
        </p:spPr>
      </p:pic>
      <p:pic>
        <p:nvPicPr>
          <p:cNvPr id="18" name="Picture 17" descr="276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75247"/>
            <a:ext cx="1828800" cy="1370282"/>
          </a:xfrm>
          <a:prstGeom prst="rect">
            <a:avLst/>
          </a:prstGeom>
        </p:spPr>
      </p:pic>
      <p:pic>
        <p:nvPicPr>
          <p:cNvPr id="19" name="Picture 18" descr="276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75247"/>
            <a:ext cx="1828800" cy="1370282"/>
          </a:xfrm>
          <a:prstGeom prst="rect">
            <a:avLst/>
          </a:prstGeom>
        </p:spPr>
      </p:pic>
      <p:pic>
        <p:nvPicPr>
          <p:cNvPr id="20" name="Picture 19" descr="276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75247"/>
            <a:ext cx="1828800" cy="1370282"/>
          </a:xfrm>
          <a:prstGeom prst="rect">
            <a:avLst/>
          </a:prstGeom>
        </p:spPr>
      </p:pic>
      <p:pic>
        <p:nvPicPr>
          <p:cNvPr id="21" name="Picture 20" descr="276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75247"/>
            <a:ext cx="1828800" cy="1370282"/>
          </a:xfrm>
          <a:prstGeom prst="rect">
            <a:avLst/>
          </a:prstGeom>
        </p:spPr>
      </p:pic>
      <p:pic>
        <p:nvPicPr>
          <p:cNvPr id="22" name="Picture 21" descr="276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75247"/>
            <a:ext cx="1828800" cy="1370282"/>
          </a:xfrm>
          <a:prstGeom prst="rect">
            <a:avLst/>
          </a:prstGeom>
        </p:spPr>
      </p:pic>
      <p:pic>
        <p:nvPicPr>
          <p:cNvPr id="23" name="Picture 22" descr="277-1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4" y="5327042"/>
            <a:ext cx="1828800" cy="1370282"/>
          </a:xfrm>
          <a:prstGeom prst="rect">
            <a:avLst/>
          </a:prstGeom>
        </p:spPr>
      </p:pic>
      <p:pic>
        <p:nvPicPr>
          <p:cNvPr id="26" name="Picture 25" descr="277-2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376" y="5327042"/>
            <a:ext cx="1828800" cy="1370282"/>
          </a:xfrm>
          <a:prstGeom prst="rect">
            <a:avLst/>
          </a:prstGeom>
        </p:spPr>
      </p:pic>
      <p:pic>
        <p:nvPicPr>
          <p:cNvPr id="27" name="Picture 26" descr="277-3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6" y="5327042"/>
            <a:ext cx="1828800" cy="1370282"/>
          </a:xfrm>
          <a:prstGeom prst="rect">
            <a:avLst/>
          </a:prstGeom>
        </p:spPr>
      </p:pic>
      <p:pic>
        <p:nvPicPr>
          <p:cNvPr id="28" name="Picture 27" descr="277-4.jpg"/>
          <p:cNvPicPr>
            <a:picLocks noChangeAspect="1"/>
          </p:cNvPicPr>
          <p:nvPr/>
        </p:nvPicPr>
        <p:blipFill>
          <a:blip r:embed="rId38" cstate="screen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976" y="5327042"/>
            <a:ext cx="1828800" cy="1370282"/>
          </a:xfrm>
          <a:prstGeom prst="rect">
            <a:avLst/>
          </a:prstGeom>
        </p:spPr>
      </p:pic>
      <p:pic>
        <p:nvPicPr>
          <p:cNvPr id="29" name="Picture 28" descr="277-5.jpg"/>
          <p:cNvPicPr>
            <a:picLocks noChangeAspect="1"/>
          </p:cNvPicPr>
          <p:nvPr/>
        </p:nvPicPr>
        <p:blipFill>
          <a:blip r:embed="rId40" cstate="screen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726" y="5327042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30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240" y="2414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287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240" y="174348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288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337417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293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502596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294</a:t>
            </a:r>
            <a:endParaRPr lang="en-US" sz="1200" dirty="0"/>
          </a:p>
        </p:txBody>
      </p:sp>
      <p:pic>
        <p:nvPicPr>
          <p:cNvPr id="8" name="Picture 7" descr="287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6" y="301141"/>
            <a:ext cx="1828800" cy="1370282"/>
          </a:xfrm>
          <a:prstGeom prst="rect">
            <a:avLst/>
          </a:prstGeom>
        </p:spPr>
      </p:pic>
      <p:pic>
        <p:nvPicPr>
          <p:cNvPr id="9" name="Picture 8" descr="287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844" y="301141"/>
            <a:ext cx="1828800" cy="1370282"/>
          </a:xfrm>
          <a:prstGeom prst="rect">
            <a:avLst/>
          </a:prstGeom>
        </p:spPr>
      </p:pic>
      <p:pic>
        <p:nvPicPr>
          <p:cNvPr id="10" name="Picture 9" descr="287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94" y="301141"/>
            <a:ext cx="1828800" cy="1370282"/>
          </a:xfrm>
          <a:prstGeom prst="rect">
            <a:avLst/>
          </a:prstGeom>
        </p:spPr>
      </p:pic>
      <p:pic>
        <p:nvPicPr>
          <p:cNvPr id="11" name="Picture 10" descr="287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444" y="302997"/>
            <a:ext cx="1828800" cy="1370282"/>
          </a:xfrm>
          <a:prstGeom prst="rect">
            <a:avLst/>
          </a:prstGeom>
        </p:spPr>
      </p:pic>
      <p:pic>
        <p:nvPicPr>
          <p:cNvPr id="12" name="Picture 11" descr="287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244" y="301141"/>
            <a:ext cx="1828800" cy="1370282"/>
          </a:xfrm>
          <a:prstGeom prst="rect">
            <a:avLst/>
          </a:prstGeom>
        </p:spPr>
      </p:pic>
      <p:pic>
        <p:nvPicPr>
          <p:cNvPr id="13" name="Picture 12" descr="288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6" y="2003892"/>
            <a:ext cx="1828800" cy="1370282"/>
          </a:xfrm>
          <a:prstGeom prst="rect">
            <a:avLst/>
          </a:prstGeom>
        </p:spPr>
      </p:pic>
      <p:pic>
        <p:nvPicPr>
          <p:cNvPr id="14" name="Picture 13" descr="288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894" y="2003892"/>
            <a:ext cx="1828800" cy="1370282"/>
          </a:xfrm>
          <a:prstGeom prst="rect">
            <a:avLst/>
          </a:prstGeom>
        </p:spPr>
      </p:pic>
      <p:pic>
        <p:nvPicPr>
          <p:cNvPr id="15" name="Picture 14" descr="288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694" y="2003892"/>
            <a:ext cx="1828800" cy="1370282"/>
          </a:xfrm>
          <a:prstGeom prst="rect">
            <a:avLst/>
          </a:prstGeom>
        </p:spPr>
      </p:pic>
      <p:pic>
        <p:nvPicPr>
          <p:cNvPr id="16" name="Picture 15" descr="288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0494" y="2003892"/>
            <a:ext cx="1828800" cy="1370282"/>
          </a:xfrm>
          <a:prstGeom prst="rect">
            <a:avLst/>
          </a:prstGeom>
        </p:spPr>
      </p:pic>
      <p:pic>
        <p:nvPicPr>
          <p:cNvPr id="17" name="Picture 16" descr="288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244" y="2003892"/>
            <a:ext cx="1828800" cy="1370282"/>
          </a:xfrm>
          <a:prstGeom prst="rect">
            <a:avLst/>
          </a:prstGeom>
        </p:spPr>
      </p:pic>
      <p:pic>
        <p:nvPicPr>
          <p:cNvPr id="18" name="Picture 17" descr="293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34" y="3651173"/>
            <a:ext cx="1828800" cy="1370282"/>
          </a:xfrm>
          <a:prstGeom prst="rect">
            <a:avLst/>
          </a:prstGeom>
        </p:spPr>
      </p:pic>
      <p:pic>
        <p:nvPicPr>
          <p:cNvPr id="19" name="Picture 18" descr="293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840" y="3651173"/>
            <a:ext cx="1828800" cy="1370282"/>
          </a:xfrm>
          <a:prstGeom prst="rect">
            <a:avLst/>
          </a:prstGeom>
        </p:spPr>
      </p:pic>
      <p:pic>
        <p:nvPicPr>
          <p:cNvPr id="20" name="Picture 19" descr="293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640" y="3651173"/>
            <a:ext cx="1828800" cy="1370282"/>
          </a:xfrm>
          <a:prstGeom prst="rect">
            <a:avLst/>
          </a:prstGeom>
        </p:spPr>
      </p:pic>
      <p:pic>
        <p:nvPicPr>
          <p:cNvPr id="21" name="Picture 20" descr="293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8490" y="3651173"/>
            <a:ext cx="1828800" cy="1370282"/>
          </a:xfrm>
          <a:prstGeom prst="rect">
            <a:avLst/>
          </a:prstGeom>
        </p:spPr>
      </p:pic>
      <p:pic>
        <p:nvPicPr>
          <p:cNvPr id="22" name="Picture 21" descr="293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7290" y="3651173"/>
            <a:ext cx="1828800" cy="1370282"/>
          </a:xfrm>
          <a:prstGeom prst="rect">
            <a:avLst/>
          </a:prstGeom>
        </p:spPr>
      </p:pic>
      <p:pic>
        <p:nvPicPr>
          <p:cNvPr id="25" name="Picture 24" descr="294-1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10" y="5302968"/>
            <a:ext cx="1828800" cy="1370282"/>
          </a:xfrm>
          <a:prstGeom prst="rect">
            <a:avLst/>
          </a:prstGeom>
        </p:spPr>
      </p:pic>
      <p:pic>
        <p:nvPicPr>
          <p:cNvPr id="26" name="Picture 25" descr="294-2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840" y="5302968"/>
            <a:ext cx="1828800" cy="1370282"/>
          </a:xfrm>
          <a:prstGeom prst="rect">
            <a:avLst/>
          </a:prstGeom>
        </p:spPr>
      </p:pic>
      <p:pic>
        <p:nvPicPr>
          <p:cNvPr id="27" name="Picture 26" descr="294-3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9690" y="5302968"/>
            <a:ext cx="1828800" cy="1370282"/>
          </a:xfrm>
          <a:prstGeom prst="rect">
            <a:avLst/>
          </a:prstGeom>
        </p:spPr>
      </p:pic>
      <p:pic>
        <p:nvPicPr>
          <p:cNvPr id="28" name="Picture 27" descr="294-4.jpg"/>
          <p:cNvPicPr>
            <a:picLocks noChangeAspect="1"/>
          </p:cNvPicPr>
          <p:nvPr/>
        </p:nvPicPr>
        <p:blipFill>
          <a:blip r:embed="rId38" cstate="screen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8490" y="5302968"/>
            <a:ext cx="1828800" cy="1370282"/>
          </a:xfrm>
          <a:prstGeom prst="rect">
            <a:avLst/>
          </a:prstGeom>
        </p:spPr>
      </p:pic>
      <p:pic>
        <p:nvPicPr>
          <p:cNvPr id="29" name="Picture 28" descr="294-5.jpg"/>
          <p:cNvPicPr>
            <a:picLocks noChangeAspect="1"/>
          </p:cNvPicPr>
          <p:nvPr/>
        </p:nvPicPr>
        <p:blipFill>
          <a:blip r:embed="rId40" cstate="screen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7290" y="530296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45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130</Words>
  <Application>Microsoft Macintosh PowerPoint</Application>
  <PresentationFormat>On-screen Show (4:3)</PresentationFormat>
  <Paragraphs>129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 blankenship</dc:creator>
  <cp:lastModifiedBy>jill blankenship</cp:lastModifiedBy>
  <cp:revision>3</cp:revision>
  <dcterms:created xsi:type="dcterms:W3CDTF">2017-07-26T18:22:47Z</dcterms:created>
  <dcterms:modified xsi:type="dcterms:W3CDTF">2017-07-26T18:46:01Z</dcterms:modified>
</cp:coreProperties>
</file>