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537" autoAdjust="0"/>
  </p:normalViewPr>
  <p:slideViewPr>
    <p:cSldViewPr snapToGrid="0" snapToObjects="1">
      <p:cViewPr varScale="1">
        <p:scale>
          <a:sx n="63" d="100"/>
          <a:sy n="63" d="100"/>
        </p:scale>
        <p:origin x="-160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4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4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2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4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7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8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4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2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4FB2-4E14-DD4C-8E1D-E1C41597842E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F712-E9FA-644C-ABC2-C34AFDBC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6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9.jpeg"/><Relationship Id="rId12" Type="http://schemas.openxmlformats.org/officeDocument/2006/relationships/image" Target="../media/image160.jpeg"/><Relationship Id="rId13" Type="http://schemas.openxmlformats.org/officeDocument/2006/relationships/image" Target="../media/image161.jpeg"/><Relationship Id="rId14" Type="http://schemas.openxmlformats.org/officeDocument/2006/relationships/image" Target="../media/image162.jpeg"/><Relationship Id="rId15" Type="http://schemas.openxmlformats.org/officeDocument/2006/relationships/image" Target="../media/image163.jpeg"/><Relationship Id="rId16" Type="http://schemas.openxmlformats.org/officeDocument/2006/relationships/image" Target="../media/image164.jpeg"/><Relationship Id="rId17" Type="http://schemas.openxmlformats.org/officeDocument/2006/relationships/image" Target="../media/image165.jpeg"/><Relationship Id="rId18" Type="http://schemas.openxmlformats.org/officeDocument/2006/relationships/image" Target="../media/image166.jpeg"/><Relationship Id="rId19" Type="http://schemas.openxmlformats.org/officeDocument/2006/relationships/image" Target="../media/image16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jpeg"/><Relationship Id="rId3" Type="http://schemas.openxmlformats.org/officeDocument/2006/relationships/image" Target="../media/image151.jpeg"/><Relationship Id="rId4" Type="http://schemas.openxmlformats.org/officeDocument/2006/relationships/image" Target="../media/image152.jpeg"/><Relationship Id="rId5" Type="http://schemas.openxmlformats.org/officeDocument/2006/relationships/image" Target="../media/image153.jpeg"/><Relationship Id="rId6" Type="http://schemas.openxmlformats.org/officeDocument/2006/relationships/image" Target="../media/image154.jpeg"/><Relationship Id="rId7" Type="http://schemas.openxmlformats.org/officeDocument/2006/relationships/image" Target="../media/image155.jpeg"/><Relationship Id="rId8" Type="http://schemas.openxmlformats.org/officeDocument/2006/relationships/image" Target="../media/image156.jpeg"/><Relationship Id="rId9" Type="http://schemas.openxmlformats.org/officeDocument/2006/relationships/image" Target="../media/image157.jpeg"/><Relationship Id="rId10" Type="http://schemas.openxmlformats.org/officeDocument/2006/relationships/image" Target="../media/image158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7.jpeg"/><Relationship Id="rId12" Type="http://schemas.openxmlformats.org/officeDocument/2006/relationships/image" Target="../media/image178.jpeg"/><Relationship Id="rId13" Type="http://schemas.openxmlformats.org/officeDocument/2006/relationships/image" Target="../media/image179.jpeg"/><Relationship Id="rId14" Type="http://schemas.openxmlformats.org/officeDocument/2006/relationships/image" Target="../media/image180.jpeg"/><Relationship Id="rId15" Type="http://schemas.openxmlformats.org/officeDocument/2006/relationships/image" Target="../media/image181.jpeg"/><Relationship Id="rId16" Type="http://schemas.openxmlformats.org/officeDocument/2006/relationships/image" Target="../media/image182.jpeg"/><Relationship Id="rId17" Type="http://schemas.openxmlformats.org/officeDocument/2006/relationships/image" Target="../media/image183.jpeg"/><Relationship Id="rId18" Type="http://schemas.openxmlformats.org/officeDocument/2006/relationships/image" Target="../media/image184.jpeg"/><Relationship Id="rId19" Type="http://schemas.openxmlformats.org/officeDocument/2006/relationships/image" Target="../media/image18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jpeg"/><Relationship Id="rId3" Type="http://schemas.openxmlformats.org/officeDocument/2006/relationships/image" Target="../media/image169.jpeg"/><Relationship Id="rId4" Type="http://schemas.openxmlformats.org/officeDocument/2006/relationships/image" Target="../media/image170.jpeg"/><Relationship Id="rId5" Type="http://schemas.openxmlformats.org/officeDocument/2006/relationships/image" Target="../media/image171.jpeg"/><Relationship Id="rId6" Type="http://schemas.openxmlformats.org/officeDocument/2006/relationships/image" Target="../media/image172.jpeg"/><Relationship Id="rId7" Type="http://schemas.openxmlformats.org/officeDocument/2006/relationships/image" Target="../media/image173.jpeg"/><Relationship Id="rId8" Type="http://schemas.openxmlformats.org/officeDocument/2006/relationships/image" Target="../media/image174.jpeg"/><Relationship Id="rId9" Type="http://schemas.openxmlformats.org/officeDocument/2006/relationships/image" Target="../media/image175.jpeg"/><Relationship Id="rId10" Type="http://schemas.openxmlformats.org/officeDocument/2006/relationships/image" Target="../media/image176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5.jpeg"/><Relationship Id="rId12" Type="http://schemas.openxmlformats.org/officeDocument/2006/relationships/image" Target="../media/image196.jpeg"/><Relationship Id="rId13" Type="http://schemas.openxmlformats.org/officeDocument/2006/relationships/image" Target="../media/image197.jpeg"/><Relationship Id="rId14" Type="http://schemas.openxmlformats.org/officeDocument/2006/relationships/image" Target="../media/image198.jpeg"/><Relationship Id="rId15" Type="http://schemas.openxmlformats.org/officeDocument/2006/relationships/image" Target="../media/image199.jpeg"/><Relationship Id="rId16" Type="http://schemas.openxmlformats.org/officeDocument/2006/relationships/image" Target="../media/image200.jpeg"/><Relationship Id="rId17" Type="http://schemas.openxmlformats.org/officeDocument/2006/relationships/image" Target="../media/image201.jpeg"/><Relationship Id="rId18" Type="http://schemas.openxmlformats.org/officeDocument/2006/relationships/image" Target="../media/image202.jpeg"/><Relationship Id="rId19" Type="http://schemas.openxmlformats.org/officeDocument/2006/relationships/image" Target="../media/image20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6.jpeg"/><Relationship Id="rId3" Type="http://schemas.openxmlformats.org/officeDocument/2006/relationships/image" Target="../media/image187.jpeg"/><Relationship Id="rId4" Type="http://schemas.openxmlformats.org/officeDocument/2006/relationships/image" Target="../media/image188.jpeg"/><Relationship Id="rId5" Type="http://schemas.openxmlformats.org/officeDocument/2006/relationships/image" Target="../media/image189.jpeg"/><Relationship Id="rId6" Type="http://schemas.openxmlformats.org/officeDocument/2006/relationships/image" Target="../media/image190.jpeg"/><Relationship Id="rId7" Type="http://schemas.openxmlformats.org/officeDocument/2006/relationships/image" Target="../media/image191.jpeg"/><Relationship Id="rId8" Type="http://schemas.openxmlformats.org/officeDocument/2006/relationships/image" Target="../media/image192.jpeg"/><Relationship Id="rId9" Type="http://schemas.openxmlformats.org/officeDocument/2006/relationships/image" Target="../media/image193.jpeg"/><Relationship Id="rId10" Type="http://schemas.openxmlformats.org/officeDocument/2006/relationships/image" Target="../media/image194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3.jpeg"/><Relationship Id="rId12" Type="http://schemas.openxmlformats.org/officeDocument/2006/relationships/image" Target="../media/image214.jpeg"/><Relationship Id="rId13" Type="http://schemas.openxmlformats.org/officeDocument/2006/relationships/image" Target="../media/image215.jpeg"/><Relationship Id="rId14" Type="http://schemas.openxmlformats.org/officeDocument/2006/relationships/image" Target="../media/image216.jpeg"/><Relationship Id="rId15" Type="http://schemas.openxmlformats.org/officeDocument/2006/relationships/image" Target="../media/image217.jpeg"/><Relationship Id="rId16" Type="http://schemas.openxmlformats.org/officeDocument/2006/relationships/image" Target="../media/image218.jpeg"/><Relationship Id="rId17" Type="http://schemas.openxmlformats.org/officeDocument/2006/relationships/image" Target="../media/image219.jpeg"/><Relationship Id="rId18" Type="http://schemas.openxmlformats.org/officeDocument/2006/relationships/image" Target="../media/image220.jpeg"/><Relationship Id="rId19" Type="http://schemas.openxmlformats.org/officeDocument/2006/relationships/image" Target="../media/image2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4.jpeg"/><Relationship Id="rId3" Type="http://schemas.openxmlformats.org/officeDocument/2006/relationships/image" Target="../media/image205.jpeg"/><Relationship Id="rId4" Type="http://schemas.openxmlformats.org/officeDocument/2006/relationships/image" Target="../media/image206.jpeg"/><Relationship Id="rId5" Type="http://schemas.openxmlformats.org/officeDocument/2006/relationships/image" Target="../media/image207.jpeg"/><Relationship Id="rId6" Type="http://schemas.openxmlformats.org/officeDocument/2006/relationships/image" Target="../media/image208.jpeg"/><Relationship Id="rId7" Type="http://schemas.openxmlformats.org/officeDocument/2006/relationships/image" Target="../media/image209.jpeg"/><Relationship Id="rId8" Type="http://schemas.openxmlformats.org/officeDocument/2006/relationships/image" Target="../media/image210.jpeg"/><Relationship Id="rId9" Type="http://schemas.openxmlformats.org/officeDocument/2006/relationships/image" Target="../media/image211.jpeg"/><Relationship Id="rId10" Type="http://schemas.openxmlformats.org/officeDocument/2006/relationships/image" Target="../media/image212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1.jpeg"/><Relationship Id="rId12" Type="http://schemas.openxmlformats.org/officeDocument/2006/relationships/image" Target="../media/image232.jpeg"/><Relationship Id="rId13" Type="http://schemas.openxmlformats.org/officeDocument/2006/relationships/image" Target="../media/image233.jpeg"/><Relationship Id="rId14" Type="http://schemas.openxmlformats.org/officeDocument/2006/relationships/image" Target="../media/image234.jpeg"/><Relationship Id="rId15" Type="http://schemas.openxmlformats.org/officeDocument/2006/relationships/image" Target="../media/image235.jpeg"/><Relationship Id="rId16" Type="http://schemas.openxmlformats.org/officeDocument/2006/relationships/image" Target="../media/image236.jpeg"/><Relationship Id="rId17" Type="http://schemas.openxmlformats.org/officeDocument/2006/relationships/image" Target="../media/image237.jpeg"/><Relationship Id="rId18" Type="http://schemas.openxmlformats.org/officeDocument/2006/relationships/image" Target="../media/image238.jpeg"/><Relationship Id="rId19" Type="http://schemas.openxmlformats.org/officeDocument/2006/relationships/image" Target="../media/image2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2.jpeg"/><Relationship Id="rId3" Type="http://schemas.openxmlformats.org/officeDocument/2006/relationships/image" Target="../media/image223.jpeg"/><Relationship Id="rId4" Type="http://schemas.openxmlformats.org/officeDocument/2006/relationships/image" Target="../media/image224.jpeg"/><Relationship Id="rId5" Type="http://schemas.openxmlformats.org/officeDocument/2006/relationships/image" Target="../media/image225.jpeg"/><Relationship Id="rId6" Type="http://schemas.openxmlformats.org/officeDocument/2006/relationships/image" Target="../media/image226.jpeg"/><Relationship Id="rId7" Type="http://schemas.openxmlformats.org/officeDocument/2006/relationships/image" Target="../media/image227.jpeg"/><Relationship Id="rId8" Type="http://schemas.openxmlformats.org/officeDocument/2006/relationships/image" Target="../media/image228.jpeg"/><Relationship Id="rId9" Type="http://schemas.openxmlformats.org/officeDocument/2006/relationships/image" Target="../media/image229.jpeg"/><Relationship Id="rId10" Type="http://schemas.openxmlformats.org/officeDocument/2006/relationships/image" Target="../media/image230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9.jpeg"/><Relationship Id="rId12" Type="http://schemas.openxmlformats.org/officeDocument/2006/relationships/image" Target="../media/image250.jpeg"/><Relationship Id="rId13" Type="http://schemas.openxmlformats.org/officeDocument/2006/relationships/image" Target="../media/image251.jpeg"/><Relationship Id="rId14" Type="http://schemas.openxmlformats.org/officeDocument/2006/relationships/image" Target="../media/image252.jpeg"/><Relationship Id="rId15" Type="http://schemas.openxmlformats.org/officeDocument/2006/relationships/image" Target="../media/image253.jpeg"/><Relationship Id="rId16" Type="http://schemas.openxmlformats.org/officeDocument/2006/relationships/image" Target="../media/image254.jpeg"/><Relationship Id="rId17" Type="http://schemas.openxmlformats.org/officeDocument/2006/relationships/image" Target="../media/image255.jpeg"/><Relationship Id="rId18" Type="http://schemas.openxmlformats.org/officeDocument/2006/relationships/image" Target="../media/image256.jpeg"/><Relationship Id="rId19" Type="http://schemas.openxmlformats.org/officeDocument/2006/relationships/image" Target="../media/image25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0.jpeg"/><Relationship Id="rId3" Type="http://schemas.openxmlformats.org/officeDocument/2006/relationships/image" Target="../media/image241.jpeg"/><Relationship Id="rId4" Type="http://schemas.openxmlformats.org/officeDocument/2006/relationships/image" Target="../media/image242.jpeg"/><Relationship Id="rId5" Type="http://schemas.openxmlformats.org/officeDocument/2006/relationships/image" Target="../media/image243.jpeg"/><Relationship Id="rId6" Type="http://schemas.openxmlformats.org/officeDocument/2006/relationships/image" Target="../media/image244.jpeg"/><Relationship Id="rId7" Type="http://schemas.openxmlformats.org/officeDocument/2006/relationships/image" Target="../media/image245.jpeg"/><Relationship Id="rId8" Type="http://schemas.openxmlformats.org/officeDocument/2006/relationships/image" Target="../media/image246.jpeg"/><Relationship Id="rId9" Type="http://schemas.openxmlformats.org/officeDocument/2006/relationships/image" Target="../media/image247.jpeg"/><Relationship Id="rId10" Type="http://schemas.openxmlformats.org/officeDocument/2006/relationships/image" Target="../media/image248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7.jpeg"/><Relationship Id="rId12" Type="http://schemas.openxmlformats.org/officeDocument/2006/relationships/image" Target="../media/image268.jpeg"/><Relationship Id="rId13" Type="http://schemas.openxmlformats.org/officeDocument/2006/relationships/image" Target="../media/image269.jpeg"/><Relationship Id="rId14" Type="http://schemas.openxmlformats.org/officeDocument/2006/relationships/image" Target="../media/image270.jpeg"/><Relationship Id="rId15" Type="http://schemas.openxmlformats.org/officeDocument/2006/relationships/image" Target="../media/image271.jpeg"/><Relationship Id="rId16" Type="http://schemas.openxmlformats.org/officeDocument/2006/relationships/image" Target="../media/image272.jpeg"/><Relationship Id="rId17" Type="http://schemas.openxmlformats.org/officeDocument/2006/relationships/image" Target="../media/image273.jpeg"/><Relationship Id="rId18" Type="http://schemas.openxmlformats.org/officeDocument/2006/relationships/image" Target="../media/image274.jpeg"/><Relationship Id="rId19" Type="http://schemas.openxmlformats.org/officeDocument/2006/relationships/image" Target="../media/image2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8.jpeg"/><Relationship Id="rId3" Type="http://schemas.openxmlformats.org/officeDocument/2006/relationships/image" Target="../media/image259.jpeg"/><Relationship Id="rId4" Type="http://schemas.openxmlformats.org/officeDocument/2006/relationships/image" Target="../media/image260.jpeg"/><Relationship Id="rId5" Type="http://schemas.openxmlformats.org/officeDocument/2006/relationships/image" Target="../media/image261.jpeg"/><Relationship Id="rId6" Type="http://schemas.openxmlformats.org/officeDocument/2006/relationships/image" Target="../media/image262.jpeg"/><Relationship Id="rId7" Type="http://schemas.openxmlformats.org/officeDocument/2006/relationships/image" Target="../media/image263.jpeg"/><Relationship Id="rId8" Type="http://schemas.openxmlformats.org/officeDocument/2006/relationships/image" Target="../media/image264.jpeg"/><Relationship Id="rId9" Type="http://schemas.openxmlformats.org/officeDocument/2006/relationships/image" Target="../media/image265.jpeg"/><Relationship Id="rId10" Type="http://schemas.openxmlformats.org/officeDocument/2006/relationships/image" Target="../media/image266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5.jpeg"/><Relationship Id="rId12" Type="http://schemas.openxmlformats.org/officeDocument/2006/relationships/image" Target="../media/image286.jpeg"/><Relationship Id="rId13" Type="http://schemas.openxmlformats.org/officeDocument/2006/relationships/image" Target="../media/image287.jpeg"/><Relationship Id="rId14" Type="http://schemas.openxmlformats.org/officeDocument/2006/relationships/image" Target="../media/image288.jpeg"/><Relationship Id="rId15" Type="http://schemas.openxmlformats.org/officeDocument/2006/relationships/image" Target="../media/image289.jpeg"/><Relationship Id="rId16" Type="http://schemas.openxmlformats.org/officeDocument/2006/relationships/image" Target="../media/image290.jpeg"/><Relationship Id="rId17" Type="http://schemas.openxmlformats.org/officeDocument/2006/relationships/image" Target="../media/image291.jpeg"/><Relationship Id="rId18" Type="http://schemas.openxmlformats.org/officeDocument/2006/relationships/image" Target="../media/image292.jpeg"/><Relationship Id="rId19" Type="http://schemas.openxmlformats.org/officeDocument/2006/relationships/image" Target="../media/image29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6.jpeg"/><Relationship Id="rId3" Type="http://schemas.openxmlformats.org/officeDocument/2006/relationships/image" Target="../media/image277.jpeg"/><Relationship Id="rId4" Type="http://schemas.openxmlformats.org/officeDocument/2006/relationships/image" Target="../media/image278.jpeg"/><Relationship Id="rId5" Type="http://schemas.openxmlformats.org/officeDocument/2006/relationships/image" Target="../media/image279.jpeg"/><Relationship Id="rId6" Type="http://schemas.openxmlformats.org/officeDocument/2006/relationships/image" Target="../media/image280.jpeg"/><Relationship Id="rId7" Type="http://schemas.openxmlformats.org/officeDocument/2006/relationships/image" Target="../media/image281.jpeg"/><Relationship Id="rId8" Type="http://schemas.openxmlformats.org/officeDocument/2006/relationships/image" Target="../media/image282.jpeg"/><Relationship Id="rId9" Type="http://schemas.openxmlformats.org/officeDocument/2006/relationships/image" Target="../media/image283.jpeg"/><Relationship Id="rId10" Type="http://schemas.openxmlformats.org/officeDocument/2006/relationships/image" Target="../media/image284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3.jpeg"/><Relationship Id="rId12" Type="http://schemas.openxmlformats.org/officeDocument/2006/relationships/image" Target="../media/image304.jpeg"/><Relationship Id="rId13" Type="http://schemas.openxmlformats.org/officeDocument/2006/relationships/image" Target="../media/image305.jpeg"/><Relationship Id="rId14" Type="http://schemas.openxmlformats.org/officeDocument/2006/relationships/image" Target="../media/image306.jpeg"/><Relationship Id="rId15" Type="http://schemas.openxmlformats.org/officeDocument/2006/relationships/image" Target="../media/image307.jpeg"/><Relationship Id="rId16" Type="http://schemas.openxmlformats.org/officeDocument/2006/relationships/image" Target="../media/image30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4.jpeg"/><Relationship Id="rId3" Type="http://schemas.openxmlformats.org/officeDocument/2006/relationships/image" Target="../media/image295.jpeg"/><Relationship Id="rId4" Type="http://schemas.openxmlformats.org/officeDocument/2006/relationships/image" Target="../media/image296.jpeg"/><Relationship Id="rId5" Type="http://schemas.openxmlformats.org/officeDocument/2006/relationships/image" Target="../media/image297.jpeg"/><Relationship Id="rId6" Type="http://schemas.openxmlformats.org/officeDocument/2006/relationships/image" Target="../media/image298.jpeg"/><Relationship Id="rId7" Type="http://schemas.openxmlformats.org/officeDocument/2006/relationships/image" Target="../media/image299.jpeg"/><Relationship Id="rId8" Type="http://schemas.openxmlformats.org/officeDocument/2006/relationships/image" Target="../media/image300.jpeg"/><Relationship Id="rId9" Type="http://schemas.openxmlformats.org/officeDocument/2006/relationships/image" Target="../media/image301.jpeg"/><Relationship Id="rId10" Type="http://schemas.openxmlformats.org/officeDocument/2006/relationships/image" Target="../media/image302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8.jpeg"/><Relationship Id="rId12" Type="http://schemas.openxmlformats.org/officeDocument/2006/relationships/image" Target="../media/image319.jpeg"/><Relationship Id="rId13" Type="http://schemas.openxmlformats.org/officeDocument/2006/relationships/image" Target="../media/image320.jpeg"/><Relationship Id="rId14" Type="http://schemas.openxmlformats.org/officeDocument/2006/relationships/image" Target="../media/image321.jpeg"/><Relationship Id="rId15" Type="http://schemas.openxmlformats.org/officeDocument/2006/relationships/image" Target="../media/image322.jpeg"/><Relationship Id="rId16" Type="http://schemas.openxmlformats.org/officeDocument/2006/relationships/image" Target="../media/image323.jpeg"/><Relationship Id="rId17" Type="http://schemas.openxmlformats.org/officeDocument/2006/relationships/image" Target="../media/image324.jpeg"/><Relationship Id="rId18" Type="http://schemas.openxmlformats.org/officeDocument/2006/relationships/image" Target="../media/image325.jpeg"/><Relationship Id="rId19" Type="http://schemas.openxmlformats.org/officeDocument/2006/relationships/image" Target="../media/image3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9.jpeg"/><Relationship Id="rId3" Type="http://schemas.openxmlformats.org/officeDocument/2006/relationships/image" Target="../media/image310.jpeg"/><Relationship Id="rId4" Type="http://schemas.openxmlformats.org/officeDocument/2006/relationships/image" Target="../media/image311.jpeg"/><Relationship Id="rId5" Type="http://schemas.openxmlformats.org/officeDocument/2006/relationships/image" Target="../media/image312.jpeg"/><Relationship Id="rId6" Type="http://schemas.openxmlformats.org/officeDocument/2006/relationships/image" Target="../media/image313.jpeg"/><Relationship Id="rId7" Type="http://schemas.openxmlformats.org/officeDocument/2006/relationships/image" Target="../media/image314.jpeg"/><Relationship Id="rId8" Type="http://schemas.openxmlformats.org/officeDocument/2006/relationships/image" Target="../media/image315.jpeg"/><Relationship Id="rId9" Type="http://schemas.openxmlformats.org/officeDocument/2006/relationships/image" Target="../media/image316.jpeg"/><Relationship Id="rId10" Type="http://schemas.openxmlformats.org/officeDocument/2006/relationships/image" Target="../media/image317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9.jpeg"/><Relationship Id="rId16" Type="http://schemas.openxmlformats.org/officeDocument/2006/relationships/image" Target="../media/image20.jpeg"/><Relationship Id="rId17" Type="http://schemas.openxmlformats.org/officeDocument/2006/relationships/image" Target="../media/image21.jpeg"/><Relationship Id="rId18" Type="http://schemas.openxmlformats.org/officeDocument/2006/relationships/image" Target="../media/image22.jpeg"/><Relationship Id="rId19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6.jpeg"/><Relationship Id="rId12" Type="http://schemas.openxmlformats.org/officeDocument/2006/relationships/image" Target="../media/image337.jpeg"/><Relationship Id="rId13" Type="http://schemas.openxmlformats.org/officeDocument/2006/relationships/image" Target="../media/image338.jpeg"/><Relationship Id="rId14" Type="http://schemas.openxmlformats.org/officeDocument/2006/relationships/image" Target="../media/image339.jpeg"/><Relationship Id="rId15" Type="http://schemas.openxmlformats.org/officeDocument/2006/relationships/image" Target="../media/image340.jpeg"/><Relationship Id="rId16" Type="http://schemas.openxmlformats.org/officeDocument/2006/relationships/image" Target="../media/image341.jpeg"/><Relationship Id="rId17" Type="http://schemas.openxmlformats.org/officeDocument/2006/relationships/image" Target="../media/image342.jpeg"/><Relationship Id="rId18" Type="http://schemas.openxmlformats.org/officeDocument/2006/relationships/image" Target="../media/image343.jpeg"/><Relationship Id="rId19" Type="http://schemas.openxmlformats.org/officeDocument/2006/relationships/image" Target="../media/image3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7.jpeg"/><Relationship Id="rId3" Type="http://schemas.openxmlformats.org/officeDocument/2006/relationships/image" Target="../media/image328.jpeg"/><Relationship Id="rId4" Type="http://schemas.openxmlformats.org/officeDocument/2006/relationships/image" Target="../media/image329.jpeg"/><Relationship Id="rId5" Type="http://schemas.openxmlformats.org/officeDocument/2006/relationships/image" Target="../media/image330.jpeg"/><Relationship Id="rId6" Type="http://schemas.openxmlformats.org/officeDocument/2006/relationships/image" Target="../media/image331.jpeg"/><Relationship Id="rId7" Type="http://schemas.openxmlformats.org/officeDocument/2006/relationships/image" Target="../media/image332.jpeg"/><Relationship Id="rId8" Type="http://schemas.openxmlformats.org/officeDocument/2006/relationships/image" Target="../media/image333.jpeg"/><Relationship Id="rId9" Type="http://schemas.openxmlformats.org/officeDocument/2006/relationships/image" Target="../media/image334.jpeg"/><Relationship Id="rId10" Type="http://schemas.openxmlformats.org/officeDocument/2006/relationships/image" Target="../media/image335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4.jpeg"/><Relationship Id="rId12" Type="http://schemas.openxmlformats.org/officeDocument/2006/relationships/image" Target="../media/image355.jpeg"/><Relationship Id="rId13" Type="http://schemas.openxmlformats.org/officeDocument/2006/relationships/image" Target="../media/image356.jpeg"/><Relationship Id="rId14" Type="http://schemas.openxmlformats.org/officeDocument/2006/relationships/image" Target="../media/image357.jpeg"/><Relationship Id="rId15" Type="http://schemas.openxmlformats.org/officeDocument/2006/relationships/image" Target="../media/image358.jpeg"/><Relationship Id="rId16" Type="http://schemas.openxmlformats.org/officeDocument/2006/relationships/image" Target="../media/image359.jpeg"/><Relationship Id="rId17" Type="http://schemas.openxmlformats.org/officeDocument/2006/relationships/image" Target="../media/image360.jpeg"/><Relationship Id="rId18" Type="http://schemas.openxmlformats.org/officeDocument/2006/relationships/image" Target="../media/image361.jpeg"/><Relationship Id="rId19" Type="http://schemas.openxmlformats.org/officeDocument/2006/relationships/image" Target="../media/image3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5.jpeg"/><Relationship Id="rId3" Type="http://schemas.openxmlformats.org/officeDocument/2006/relationships/image" Target="../media/image346.jpeg"/><Relationship Id="rId4" Type="http://schemas.openxmlformats.org/officeDocument/2006/relationships/image" Target="../media/image347.jpeg"/><Relationship Id="rId5" Type="http://schemas.openxmlformats.org/officeDocument/2006/relationships/image" Target="../media/image348.jpeg"/><Relationship Id="rId6" Type="http://schemas.openxmlformats.org/officeDocument/2006/relationships/image" Target="../media/image349.jpeg"/><Relationship Id="rId7" Type="http://schemas.openxmlformats.org/officeDocument/2006/relationships/image" Target="../media/image350.jpeg"/><Relationship Id="rId8" Type="http://schemas.openxmlformats.org/officeDocument/2006/relationships/image" Target="../media/image351.jpeg"/><Relationship Id="rId9" Type="http://schemas.openxmlformats.org/officeDocument/2006/relationships/image" Target="../media/image352.jpeg"/><Relationship Id="rId10" Type="http://schemas.openxmlformats.org/officeDocument/2006/relationships/image" Target="../media/image353.jpe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2.jpeg"/><Relationship Id="rId12" Type="http://schemas.openxmlformats.org/officeDocument/2006/relationships/image" Target="../media/image373.jpeg"/><Relationship Id="rId13" Type="http://schemas.openxmlformats.org/officeDocument/2006/relationships/image" Target="../media/image374.jpeg"/><Relationship Id="rId14" Type="http://schemas.openxmlformats.org/officeDocument/2006/relationships/image" Target="../media/image375.jpeg"/><Relationship Id="rId15" Type="http://schemas.openxmlformats.org/officeDocument/2006/relationships/image" Target="../media/image376.jpeg"/><Relationship Id="rId16" Type="http://schemas.openxmlformats.org/officeDocument/2006/relationships/image" Target="../media/image377.jpeg"/><Relationship Id="rId17" Type="http://schemas.openxmlformats.org/officeDocument/2006/relationships/image" Target="../media/image378.jpeg"/><Relationship Id="rId18" Type="http://schemas.openxmlformats.org/officeDocument/2006/relationships/image" Target="../media/image379.jpeg"/><Relationship Id="rId19" Type="http://schemas.openxmlformats.org/officeDocument/2006/relationships/image" Target="../media/image38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3.jpeg"/><Relationship Id="rId3" Type="http://schemas.openxmlformats.org/officeDocument/2006/relationships/image" Target="../media/image364.jpeg"/><Relationship Id="rId4" Type="http://schemas.openxmlformats.org/officeDocument/2006/relationships/image" Target="../media/image365.jpeg"/><Relationship Id="rId5" Type="http://schemas.openxmlformats.org/officeDocument/2006/relationships/image" Target="../media/image366.jpeg"/><Relationship Id="rId6" Type="http://schemas.openxmlformats.org/officeDocument/2006/relationships/image" Target="../media/image367.jpeg"/><Relationship Id="rId7" Type="http://schemas.openxmlformats.org/officeDocument/2006/relationships/image" Target="../media/image368.jpeg"/><Relationship Id="rId8" Type="http://schemas.openxmlformats.org/officeDocument/2006/relationships/image" Target="../media/image369.jpeg"/><Relationship Id="rId9" Type="http://schemas.openxmlformats.org/officeDocument/2006/relationships/image" Target="../media/image370.jpeg"/><Relationship Id="rId10" Type="http://schemas.openxmlformats.org/officeDocument/2006/relationships/image" Target="../media/image3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jpeg"/><Relationship Id="rId4" Type="http://schemas.openxmlformats.org/officeDocument/2006/relationships/image" Target="../media/image383.jpeg"/><Relationship Id="rId5" Type="http://schemas.openxmlformats.org/officeDocument/2006/relationships/image" Target="../media/image384.jpeg"/><Relationship Id="rId6" Type="http://schemas.openxmlformats.org/officeDocument/2006/relationships/image" Target="../media/image385.jpeg"/><Relationship Id="rId7" Type="http://schemas.openxmlformats.org/officeDocument/2006/relationships/image" Target="../media/image38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1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5.jpeg"/><Relationship Id="rId14" Type="http://schemas.openxmlformats.org/officeDocument/2006/relationships/image" Target="../media/image36.jpeg"/><Relationship Id="rId15" Type="http://schemas.openxmlformats.org/officeDocument/2006/relationships/image" Target="../media/image37.jpeg"/><Relationship Id="rId16" Type="http://schemas.openxmlformats.org/officeDocument/2006/relationships/image" Target="../media/image38.jpeg"/><Relationship Id="rId17" Type="http://schemas.openxmlformats.org/officeDocument/2006/relationships/image" Target="../media/image39.jpeg"/><Relationship Id="rId18" Type="http://schemas.openxmlformats.org/officeDocument/2006/relationships/image" Target="../media/image40.jpeg"/><Relationship Id="rId19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jpeg"/><Relationship Id="rId12" Type="http://schemas.openxmlformats.org/officeDocument/2006/relationships/image" Target="../media/image52.jpeg"/><Relationship Id="rId13" Type="http://schemas.openxmlformats.org/officeDocument/2006/relationships/image" Target="../media/image53.jpeg"/><Relationship Id="rId14" Type="http://schemas.openxmlformats.org/officeDocument/2006/relationships/image" Target="../media/image54.jpeg"/><Relationship Id="rId15" Type="http://schemas.openxmlformats.org/officeDocument/2006/relationships/image" Target="../media/image55.jpeg"/><Relationship Id="rId16" Type="http://schemas.openxmlformats.org/officeDocument/2006/relationships/image" Target="../media/image56.jpeg"/><Relationship Id="rId17" Type="http://schemas.openxmlformats.org/officeDocument/2006/relationships/image" Target="../media/image57.jpeg"/><Relationship Id="rId18" Type="http://schemas.openxmlformats.org/officeDocument/2006/relationships/image" Target="../media/image58.jpeg"/><Relationship Id="rId19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9" Type="http://schemas.openxmlformats.org/officeDocument/2006/relationships/image" Target="../media/image49.jpeg"/><Relationship Id="rId10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jpeg"/><Relationship Id="rId12" Type="http://schemas.openxmlformats.org/officeDocument/2006/relationships/image" Target="../media/image70.jpeg"/><Relationship Id="rId13" Type="http://schemas.openxmlformats.org/officeDocument/2006/relationships/image" Target="../media/image71.jpeg"/><Relationship Id="rId14" Type="http://schemas.openxmlformats.org/officeDocument/2006/relationships/image" Target="../media/image72.jpeg"/><Relationship Id="rId15" Type="http://schemas.openxmlformats.org/officeDocument/2006/relationships/image" Target="../media/image73.jpeg"/><Relationship Id="rId16" Type="http://schemas.openxmlformats.org/officeDocument/2006/relationships/image" Target="../media/image74.jpeg"/><Relationship Id="rId17" Type="http://schemas.openxmlformats.org/officeDocument/2006/relationships/image" Target="../media/image75.jpeg"/><Relationship Id="rId18" Type="http://schemas.openxmlformats.org/officeDocument/2006/relationships/image" Target="../media/image76.jpeg"/><Relationship Id="rId19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6" Type="http://schemas.openxmlformats.org/officeDocument/2006/relationships/image" Target="../media/image64.jpeg"/><Relationship Id="rId7" Type="http://schemas.openxmlformats.org/officeDocument/2006/relationships/image" Target="../media/image65.jpeg"/><Relationship Id="rId8" Type="http://schemas.openxmlformats.org/officeDocument/2006/relationships/image" Target="../media/image66.jpeg"/><Relationship Id="rId9" Type="http://schemas.openxmlformats.org/officeDocument/2006/relationships/image" Target="../media/image67.jpeg"/><Relationship Id="rId10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jpeg"/><Relationship Id="rId12" Type="http://schemas.openxmlformats.org/officeDocument/2006/relationships/image" Target="../media/image88.jpeg"/><Relationship Id="rId13" Type="http://schemas.openxmlformats.org/officeDocument/2006/relationships/image" Target="../media/image89.jpeg"/><Relationship Id="rId14" Type="http://schemas.openxmlformats.org/officeDocument/2006/relationships/image" Target="../media/image90.jpeg"/><Relationship Id="rId15" Type="http://schemas.openxmlformats.org/officeDocument/2006/relationships/image" Target="../media/image91.jpeg"/><Relationship Id="rId16" Type="http://schemas.openxmlformats.org/officeDocument/2006/relationships/image" Target="../media/image92.jpeg"/><Relationship Id="rId17" Type="http://schemas.openxmlformats.org/officeDocument/2006/relationships/image" Target="../media/image93.jpeg"/><Relationship Id="rId18" Type="http://schemas.openxmlformats.org/officeDocument/2006/relationships/image" Target="../media/image94.jpeg"/><Relationship Id="rId19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6" Type="http://schemas.openxmlformats.org/officeDocument/2006/relationships/image" Target="../media/image82.jpeg"/><Relationship Id="rId7" Type="http://schemas.openxmlformats.org/officeDocument/2006/relationships/image" Target="../media/image83.jpeg"/><Relationship Id="rId8" Type="http://schemas.openxmlformats.org/officeDocument/2006/relationships/image" Target="../media/image84.jpeg"/><Relationship Id="rId9" Type="http://schemas.openxmlformats.org/officeDocument/2006/relationships/image" Target="../media/image85.jpeg"/><Relationship Id="rId10" Type="http://schemas.openxmlformats.org/officeDocument/2006/relationships/image" Target="../media/image86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5.jpeg"/><Relationship Id="rId12" Type="http://schemas.openxmlformats.org/officeDocument/2006/relationships/image" Target="../media/image106.jpeg"/><Relationship Id="rId13" Type="http://schemas.openxmlformats.org/officeDocument/2006/relationships/image" Target="../media/image107.jpeg"/><Relationship Id="rId14" Type="http://schemas.openxmlformats.org/officeDocument/2006/relationships/image" Target="../media/image108.jpeg"/><Relationship Id="rId15" Type="http://schemas.openxmlformats.org/officeDocument/2006/relationships/image" Target="../media/image109.jpeg"/><Relationship Id="rId16" Type="http://schemas.openxmlformats.org/officeDocument/2006/relationships/image" Target="../media/image110.jpeg"/><Relationship Id="rId17" Type="http://schemas.openxmlformats.org/officeDocument/2006/relationships/image" Target="../media/image111.jpeg"/><Relationship Id="rId18" Type="http://schemas.openxmlformats.org/officeDocument/2006/relationships/image" Target="../media/image112.jpeg"/><Relationship Id="rId19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eg"/><Relationship Id="rId3" Type="http://schemas.openxmlformats.org/officeDocument/2006/relationships/image" Target="../media/image97.jpeg"/><Relationship Id="rId4" Type="http://schemas.openxmlformats.org/officeDocument/2006/relationships/image" Target="../media/image98.jpeg"/><Relationship Id="rId5" Type="http://schemas.openxmlformats.org/officeDocument/2006/relationships/image" Target="../media/image99.jpeg"/><Relationship Id="rId6" Type="http://schemas.openxmlformats.org/officeDocument/2006/relationships/image" Target="../media/image100.jpeg"/><Relationship Id="rId7" Type="http://schemas.openxmlformats.org/officeDocument/2006/relationships/image" Target="../media/image101.jpeg"/><Relationship Id="rId8" Type="http://schemas.openxmlformats.org/officeDocument/2006/relationships/image" Target="../media/image102.jpeg"/><Relationship Id="rId9" Type="http://schemas.openxmlformats.org/officeDocument/2006/relationships/image" Target="../media/image103.jpeg"/><Relationship Id="rId10" Type="http://schemas.openxmlformats.org/officeDocument/2006/relationships/image" Target="../media/image104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3.jpeg"/><Relationship Id="rId12" Type="http://schemas.openxmlformats.org/officeDocument/2006/relationships/image" Target="../media/image124.jpeg"/><Relationship Id="rId13" Type="http://schemas.openxmlformats.org/officeDocument/2006/relationships/image" Target="../media/image125.jpeg"/><Relationship Id="rId14" Type="http://schemas.openxmlformats.org/officeDocument/2006/relationships/image" Target="../media/image126.jpeg"/><Relationship Id="rId15" Type="http://schemas.openxmlformats.org/officeDocument/2006/relationships/image" Target="../media/image127.jpeg"/><Relationship Id="rId16" Type="http://schemas.openxmlformats.org/officeDocument/2006/relationships/image" Target="../media/image128.jpeg"/><Relationship Id="rId17" Type="http://schemas.openxmlformats.org/officeDocument/2006/relationships/image" Target="../media/image129.jpeg"/><Relationship Id="rId18" Type="http://schemas.openxmlformats.org/officeDocument/2006/relationships/image" Target="../media/image130.jpeg"/><Relationship Id="rId19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eg"/><Relationship Id="rId3" Type="http://schemas.openxmlformats.org/officeDocument/2006/relationships/image" Target="../media/image115.jpeg"/><Relationship Id="rId4" Type="http://schemas.openxmlformats.org/officeDocument/2006/relationships/image" Target="../media/image116.jpeg"/><Relationship Id="rId5" Type="http://schemas.openxmlformats.org/officeDocument/2006/relationships/image" Target="../media/image117.jpeg"/><Relationship Id="rId6" Type="http://schemas.openxmlformats.org/officeDocument/2006/relationships/image" Target="../media/image118.jpeg"/><Relationship Id="rId7" Type="http://schemas.openxmlformats.org/officeDocument/2006/relationships/image" Target="../media/image119.jpeg"/><Relationship Id="rId8" Type="http://schemas.openxmlformats.org/officeDocument/2006/relationships/image" Target="../media/image120.jpeg"/><Relationship Id="rId9" Type="http://schemas.openxmlformats.org/officeDocument/2006/relationships/image" Target="../media/image121.jpeg"/><Relationship Id="rId10" Type="http://schemas.openxmlformats.org/officeDocument/2006/relationships/image" Target="../media/image122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1.jpeg"/><Relationship Id="rId12" Type="http://schemas.openxmlformats.org/officeDocument/2006/relationships/image" Target="../media/image142.jpeg"/><Relationship Id="rId13" Type="http://schemas.openxmlformats.org/officeDocument/2006/relationships/image" Target="../media/image143.jpeg"/><Relationship Id="rId14" Type="http://schemas.openxmlformats.org/officeDocument/2006/relationships/image" Target="../media/image144.jpeg"/><Relationship Id="rId15" Type="http://schemas.openxmlformats.org/officeDocument/2006/relationships/image" Target="../media/image145.jpeg"/><Relationship Id="rId16" Type="http://schemas.openxmlformats.org/officeDocument/2006/relationships/image" Target="../media/image146.jpeg"/><Relationship Id="rId17" Type="http://schemas.openxmlformats.org/officeDocument/2006/relationships/image" Target="../media/image147.jpeg"/><Relationship Id="rId18" Type="http://schemas.openxmlformats.org/officeDocument/2006/relationships/image" Target="../media/image148.jpeg"/><Relationship Id="rId19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jpeg"/><Relationship Id="rId3" Type="http://schemas.openxmlformats.org/officeDocument/2006/relationships/image" Target="../media/image133.jpeg"/><Relationship Id="rId4" Type="http://schemas.openxmlformats.org/officeDocument/2006/relationships/image" Target="../media/image134.jpeg"/><Relationship Id="rId5" Type="http://schemas.openxmlformats.org/officeDocument/2006/relationships/image" Target="../media/image135.jpeg"/><Relationship Id="rId6" Type="http://schemas.openxmlformats.org/officeDocument/2006/relationships/image" Target="../media/image136.jpeg"/><Relationship Id="rId7" Type="http://schemas.openxmlformats.org/officeDocument/2006/relationships/image" Target="../media/image137.jpeg"/><Relationship Id="rId8" Type="http://schemas.openxmlformats.org/officeDocument/2006/relationships/image" Target="../media/image138.jpeg"/><Relationship Id="rId9" Type="http://schemas.openxmlformats.org/officeDocument/2006/relationships/image" Target="../media/image139.jpeg"/><Relationship Id="rId10" Type="http://schemas.openxmlformats.org/officeDocument/2006/relationships/image" Target="../media/image1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99"/>
          <p:cNvSpPr>
            <a:spLocks noChangeArrowheads="1"/>
          </p:cNvSpPr>
          <p:nvPr/>
        </p:nvSpPr>
        <p:spPr bwMode="auto">
          <a:xfrm rot="16200000">
            <a:off x="-142647" y="5335255"/>
            <a:ext cx="792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charset="0"/>
              </a:rPr>
              <a:t>Spider</a:t>
            </a:r>
            <a:endParaRPr lang="en-US" dirty="0">
              <a:latin typeface="Times New Roman" charset="0"/>
            </a:endParaRPr>
          </a:p>
        </p:txBody>
      </p:sp>
      <p:pic>
        <p:nvPicPr>
          <p:cNvPr id="5" name="Picture 4" descr="IMG_08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2938" y="4959737"/>
            <a:ext cx="1168402" cy="1168399"/>
          </a:xfrm>
          <a:prstGeom prst="rect">
            <a:avLst/>
          </a:prstGeom>
        </p:spPr>
      </p:pic>
      <p:pic>
        <p:nvPicPr>
          <p:cNvPr id="6" name="Picture 5" descr="IMG_0810.JP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63878" y="4958720"/>
            <a:ext cx="1170432" cy="1170432"/>
          </a:xfrm>
          <a:prstGeom prst="rect">
            <a:avLst/>
          </a:prstGeom>
        </p:spPr>
      </p:pic>
      <p:pic>
        <p:nvPicPr>
          <p:cNvPr id="7" name="Picture 6" descr="2cs.JPG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25833" y="4959736"/>
            <a:ext cx="1170432" cy="1168400"/>
          </a:xfrm>
          <a:prstGeom prst="rect">
            <a:avLst/>
          </a:prstGeom>
        </p:spPr>
      </p:pic>
      <p:pic>
        <p:nvPicPr>
          <p:cNvPr id="8" name="Picture 7" descr="2c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87788" y="4958720"/>
            <a:ext cx="1170432" cy="1170432"/>
          </a:xfrm>
          <a:prstGeom prst="rect">
            <a:avLst/>
          </a:prstGeom>
        </p:spPr>
      </p:pic>
      <p:pic>
        <p:nvPicPr>
          <p:cNvPr id="9" name="Picture 8" descr="IMG_080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57869" y="4966848"/>
            <a:ext cx="1154178" cy="1154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1642" y="3869385"/>
            <a:ext cx="3734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Scoring for Spider plates</a:t>
            </a:r>
            <a:endParaRPr lang="en-US" sz="2800" dirty="0"/>
          </a:p>
        </p:txBody>
      </p:sp>
      <p:sp>
        <p:nvSpPr>
          <p:cNvPr id="12" name="Rectangle 998"/>
          <p:cNvSpPr>
            <a:spLocks noChangeArrowheads="1"/>
          </p:cNvSpPr>
          <p:nvPr/>
        </p:nvSpPr>
        <p:spPr bwMode="auto">
          <a:xfrm>
            <a:off x="917862" y="445748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charset="0"/>
              </a:rPr>
              <a:t>4</a:t>
            </a:r>
            <a:endParaRPr lang="en-US" dirty="0">
              <a:latin typeface="Times New Roman" charset="0"/>
            </a:endParaRPr>
          </a:p>
        </p:txBody>
      </p:sp>
      <p:sp>
        <p:nvSpPr>
          <p:cNvPr id="13" name="Rectangle 998"/>
          <p:cNvSpPr>
            <a:spLocks noChangeArrowheads="1"/>
          </p:cNvSpPr>
          <p:nvPr/>
        </p:nvSpPr>
        <p:spPr bwMode="auto">
          <a:xfrm>
            <a:off x="2179817" y="445748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charset="0"/>
              </a:rPr>
              <a:t>3</a:t>
            </a:r>
            <a:endParaRPr lang="en-US" dirty="0">
              <a:latin typeface="Times New Roman" charset="0"/>
            </a:endParaRPr>
          </a:p>
        </p:txBody>
      </p:sp>
      <p:sp>
        <p:nvSpPr>
          <p:cNvPr id="14" name="Rectangle 998"/>
          <p:cNvSpPr>
            <a:spLocks noChangeArrowheads="1"/>
          </p:cNvSpPr>
          <p:nvPr/>
        </p:nvSpPr>
        <p:spPr bwMode="auto">
          <a:xfrm>
            <a:off x="3441772" y="445748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15" name="Rectangle 998"/>
          <p:cNvSpPr>
            <a:spLocks noChangeArrowheads="1"/>
          </p:cNvSpPr>
          <p:nvPr/>
        </p:nvSpPr>
        <p:spPr bwMode="auto">
          <a:xfrm>
            <a:off x="4703727" y="445748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16" name="Rectangle 998"/>
          <p:cNvSpPr>
            <a:spLocks noChangeArrowheads="1"/>
          </p:cNvSpPr>
          <p:nvPr/>
        </p:nvSpPr>
        <p:spPr bwMode="auto">
          <a:xfrm>
            <a:off x="5965681" y="445748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508</a:t>
            </a:r>
            <a:endParaRPr lang="en-US" dirty="0"/>
          </a:p>
        </p:txBody>
      </p:sp>
      <p:pic>
        <p:nvPicPr>
          <p:cNvPr id="15" name="Picture 14" descr="1c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437924"/>
            <a:ext cx="1251485" cy="1248449"/>
          </a:xfrm>
          <a:prstGeom prst="rect">
            <a:avLst/>
          </a:prstGeom>
        </p:spPr>
      </p:pic>
      <p:pic>
        <p:nvPicPr>
          <p:cNvPr id="16" name="Picture 15" descr="2c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437921"/>
            <a:ext cx="1251486" cy="1248457"/>
          </a:xfrm>
          <a:prstGeom prst="rect">
            <a:avLst/>
          </a:prstGeom>
        </p:spPr>
      </p:pic>
      <p:pic>
        <p:nvPicPr>
          <p:cNvPr id="17" name="Picture 16" descr="3c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437920"/>
            <a:ext cx="1251486" cy="1248460"/>
          </a:xfrm>
          <a:prstGeom prst="rect">
            <a:avLst/>
          </a:prstGeom>
        </p:spPr>
      </p:pic>
      <p:pic>
        <p:nvPicPr>
          <p:cNvPr id="18" name="Picture 17" descr="1c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1838237"/>
            <a:ext cx="1251485" cy="1248449"/>
          </a:xfrm>
          <a:prstGeom prst="rect">
            <a:avLst/>
          </a:prstGeom>
        </p:spPr>
      </p:pic>
      <p:pic>
        <p:nvPicPr>
          <p:cNvPr id="20" name="Picture 19" descr="2c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1838234"/>
            <a:ext cx="1251486" cy="1248457"/>
          </a:xfrm>
          <a:prstGeom prst="rect">
            <a:avLst/>
          </a:prstGeom>
        </p:spPr>
      </p:pic>
      <p:pic>
        <p:nvPicPr>
          <p:cNvPr id="26" name="Picture 25" descr="3c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1838233"/>
            <a:ext cx="1251486" cy="1248460"/>
          </a:xfrm>
          <a:prstGeom prst="rect">
            <a:avLst/>
          </a:prstGeom>
        </p:spPr>
      </p:pic>
      <p:pic>
        <p:nvPicPr>
          <p:cNvPr id="27" name="Picture 26" descr="1c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3303647"/>
            <a:ext cx="1251485" cy="1248449"/>
          </a:xfrm>
          <a:prstGeom prst="rect">
            <a:avLst/>
          </a:prstGeom>
        </p:spPr>
      </p:pic>
      <p:pic>
        <p:nvPicPr>
          <p:cNvPr id="28" name="Picture 27" descr="2c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3303644"/>
            <a:ext cx="1251486" cy="1248457"/>
          </a:xfrm>
          <a:prstGeom prst="rect">
            <a:avLst/>
          </a:prstGeom>
        </p:spPr>
      </p:pic>
      <p:pic>
        <p:nvPicPr>
          <p:cNvPr id="29" name="Picture 28" descr="3c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3303643"/>
            <a:ext cx="1251486" cy="1248460"/>
          </a:xfrm>
          <a:prstGeom prst="rect">
            <a:avLst/>
          </a:prstGeom>
        </p:spPr>
      </p:pic>
      <p:pic>
        <p:nvPicPr>
          <p:cNvPr id="30" name="Picture 29" descr="DSCN0106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85" y="4693652"/>
            <a:ext cx="1248454" cy="1309411"/>
          </a:xfrm>
          <a:prstGeom prst="rect">
            <a:avLst/>
          </a:prstGeom>
        </p:spPr>
      </p:pic>
      <p:pic>
        <p:nvPicPr>
          <p:cNvPr id="31" name="Picture 30" descr="DSCN0107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481" y="4693652"/>
            <a:ext cx="1248461" cy="1309411"/>
          </a:xfrm>
          <a:prstGeom prst="rect">
            <a:avLst/>
          </a:prstGeom>
        </p:spPr>
      </p:pic>
      <p:pic>
        <p:nvPicPr>
          <p:cNvPr id="32" name="Picture 31" descr="DSCN0108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952" y="4685024"/>
            <a:ext cx="1260593" cy="1318039"/>
          </a:xfrm>
          <a:prstGeom prst="rect">
            <a:avLst/>
          </a:prstGeom>
        </p:spPr>
      </p:pic>
      <p:pic>
        <p:nvPicPr>
          <p:cNvPr id="33" name="Picture 32" descr="DSCN0106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14" y="7496135"/>
            <a:ext cx="1248454" cy="1309411"/>
          </a:xfrm>
          <a:prstGeom prst="rect">
            <a:avLst/>
          </a:prstGeom>
        </p:spPr>
      </p:pic>
      <p:pic>
        <p:nvPicPr>
          <p:cNvPr id="34" name="Picture 33" descr="DSCN0107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610" y="7496135"/>
            <a:ext cx="1248461" cy="1309411"/>
          </a:xfrm>
          <a:prstGeom prst="rect">
            <a:avLst/>
          </a:prstGeom>
        </p:spPr>
      </p:pic>
      <p:pic>
        <p:nvPicPr>
          <p:cNvPr id="35" name="Picture 34" descr="DSCN0108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081" y="7487507"/>
            <a:ext cx="1260593" cy="1318039"/>
          </a:xfrm>
          <a:prstGeom prst="rect">
            <a:avLst/>
          </a:prstGeom>
        </p:spPr>
      </p:pic>
      <p:pic>
        <p:nvPicPr>
          <p:cNvPr id="36" name="Picture 35" descr="DSCN008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6054280"/>
            <a:ext cx="1248457" cy="1280951"/>
          </a:xfrm>
          <a:prstGeom prst="rect">
            <a:avLst/>
          </a:prstGeom>
        </p:spPr>
      </p:pic>
      <p:pic>
        <p:nvPicPr>
          <p:cNvPr id="37" name="Picture 36" descr="DSCN0090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481" y="6054280"/>
            <a:ext cx="1248458" cy="1280951"/>
          </a:xfrm>
          <a:prstGeom prst="rect">
            <a:avLst/>
          </a:prstGeom>
        </p:spPr>
      </p:pic>
      <p:pic>
        <p:nvPicPr>
          <p:cNvPr id="38" name="Picture 37" descr="DSCN0091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20" y="6054280"/>
            <a:ext cx="1248460" cy="12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593</a:t>
            </a:r>
            <a:endParaRPr lang="en-US" dirty="0"/>
          </a:p>
        </p:txBody>
      </p:sp>
      <p:pic>
        <p:nvPicPr>
          <p:cNvPr id="15" name="Picture 14" descr="1c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442957"/>
            <a:ext cx="1251485" cy="1248449"/>
          </a:xfrm>
          <a:prstGeom prst="rect">
            <a:avLst/>
          </a:prstGeom>
        </p:spPr>
      </p:pic>
      <p:pic>
        <p:nvPicPr>
          <p:cNvPr id="16" name="Picture 15" descr="2c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442954"/>
            <a:ext cx="1251486" cy="1248457"/>
          </a:xfrm>
          <a:prstGeom prst="rect">
            <a:avLst/>
          </a:prstGeom>
        </p:spPr>
      </p:pic>
      <p:pic>
        <p:nvPicPr>
          <p:cNvPr id="17" name="Picture 16" descr="3c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442953"/>
            <a:ext cx="1251486" cy="1248460"/>
          </a:xfrm>
          <a:prstGeom prst="rect">
            <a:avLst/>
          </a:prstGeom>
        </p:spPr>
      </p:pic>
      <p:pic>
        <p:nvPicPr>
          <p:cNvPr id="18" name="Picture 17" descr="1c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1830769"/>
            <a:ext cx="1251485" cy="1248449"/>
          </a:xfrm>
          <a:prstGeom prst="rect">
            <a:avLst/>
          </a:prstGeom>
        </p:spPr>
      </p:pic>
      <p:pic>
        <p:nvPicPr>
          <p:cNvPr id="20" name="Picture 19" descr="2c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1830766"/>
            <a:ext cx="1251486" cy="1248457"/>
          </a:xfrm>
          <a:prstGeom prst="rect">
            <a:avLst/>
          </a:prstGeom>
        </p:spPr>
      </p:pic>
      <p:pic>
        <p:nvPicPr>
          <p:cNvPr id="26" name="Picture 25" descr="3c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1830765"/>
            <a:ext cx="1251486" cy="1248460"/>
          </a:xfrm>
          <a:prstGeom prst="rect">
            <a:avLst/>
          </a:prstGeom>
        </p:spPr>
      </p:pic>
      <p:pic>
        <p:nvPicPr>
          <p:cNvPr id="27" name="Picture 26" descr="1c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3287686"/>
            <a:ext cx="1251485" cy="1248449"/>
          </a:xfrm>
          <a:prstGeom prst="rect">
            <a:avLst/>
          </a:prstGeom>
        </p:spPr>
      </p:pic>
      <p:pic>
        <p:nvPicPr>
          <p:cNvPr id="28" name="Picture 27" descr="2c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3287683"/>
            <a:ext cx="1251486" cy="1248457"/>
          </a:xfrm>
          <a:prstGeom prst="rect">
            <a:avLst/>
          </a:prstGeom>
        </p:spPr>
      </p:pic>
      <p:pic>
        <p:nvPicPr>
          <p:cNvPr id="29" name="Picture 28" descr="3c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3287682"/>
            <a:ext cx="1251486" cy="1248460"/>
          </a:xfrm>
          <a:prstGeom prst="rect">
            <a:avLst/>
          </a:prstGeom>
        </p:spPr>
      </p:pic>
      <p:pic>
        <p:nvPicPr>
          <p:cNvPr id="30" name="Picture 29" descr="1cs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6100391"/>
            <a:ext cx="1251485" cy="1248449"/>
          </a:xfrm>
          <a:prstGeom prst="rect">
            <a:avLst/>
          </a:prstGeom>
        </p:spPr>
      </p:pic>
      <p:pic>
        <p:nvPicPr>
          <p:cNvPr id="31" name="Picture 30" descr="2cs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6100388"/>
            <a:ext cx="1251486" cy="1248457"/>
          </a:xfrm>
          <a:prstGeom prst="rect">
            <a:avLst/>
          </a:prstGeom>
        </p:spPr>
      </p:pic>
      <p:pic>
        <p:nvPicPr>
          <p:cNvPr id="32" name="Picture 31" descr="3cs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6100387"/>
            <a:ext cx="1251486" cy="1248460"/>
          </a:xfrm>
          <a:prstGeom prst="rect">
            <a:avLst/>
          </a:prstGeom>
        </p:spPr>
      </p:pic>
      <p:pic>
        <p:nvPicPr>
          <p:cNvPr id="33" name="Picture 32" descr="1cs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7504278"/>
            <a:ext cx="1251485" cy="1248449"/>
          </a:xfrm>
          <a:prstGeom prst="rect">
            <a:avLst/>
          </a:prstGeom>
        </p:spPr>
      </p:pic>
      <p:pic>
        <p:nvPicPr>
          <p:cNvPr id="34" name="Picture 33" descr="2cs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7504275"/>
            <a:ext cx="1251486" cy="1248457"/>
          </a:xfrm>
          <a:prstGeom prst="rect">
            <a:avLst/>
          </a:prstGeom>
        </p:spPr>
      </p:pic>
      <p:pic>
        <p:nvPicPr>
          <p:cNvPr id="35" name="Picture 34" descr="3cs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7504274"/>
            <a:ext cx="1251486" cy="1248460"/>
          </a:xfrm>
          <a:prstGeom prst="rect">
            <a:avLst/>
          </a:prstGeom>
        </p:spPr>
      </p:pic>
      <p:pic>
        <p:nvPicPr>
          <p:cNvPr id="36" name="Picture 35" descr="1fs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2807" y="4717717"/>
            <a:ext cx="1309410" cy="1248453"/>
          </a:xfrm>
          <a:prstGeom prst="rect">
            <a:avLst/>
          </a:prstGeom>
        </p:spPr>
      </p:pic>
      <p:pic>
        <p:nvPicPr>
          <p:cNvPr id="37" name="Picture 36" descr="2fs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59134" y="4717714"/>
            <a:ext cx="1309413" cy="1248461"/>
          </a:xfrm>
          <a:prstGeom prst="rect">
            <a:avLst/>
          </a:prstGeom>
        </p:spPr>
      </p:pic>
      <p:pic>
        <p:nvPicPr>
          <p:cNvPr id="38" name="Picture 37" descr="3fs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607" y="4717713"/>
            <a:ext cx="1309412" cy="12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665</a:t>
            </a:r>
            <a:endParaRPr lang="en-US" dirty="0"/>
          </a:p>
        </p:txBody>
      </p:sp>
      <p:pic>
        <p:nvPicPr>
          <p:cNvPr id="15" name="Picture 14" descr="1c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6084020"/>
            <a:ext cx="1251485" cy="1248449"/>
          </a:xfrm>
          <a:prstGeom prst="rect">
            <a:avLst/>
          </a:prstGeom>
        </p:spPr>
      </p:pic>
      <p:pic>
        <p:nvPicPr>
          <p:cNvPr id="16" name="Picture 15" descr="2c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6084017"/>
            <a:ext cx="1251486" cy="1248457"/>
          </a:xfrm>
          <a:prstGeom prst="rect">
            <a:avLst/>
          </a:prstGeom>
        </p:spPr>
      </p:pic>
      <p:pic>
        <p:nvPicPr>
          <p:cNvPr id="17" name="Picture 16" descr="3c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6084016"/>
            <a:ext cx="1251486" cy="1248460"/>
          </a:xfrm>
          <a:prstGeom prst="rect">
            <a:avLst/>
          </a:prstGeom>
        </p:spPr>
      </p:pic>
      <p:pic>
        <p:nvPicPr>
          <p:cNvPr id="18" name="Picture 17" descr="1c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7538836"/>
            <a:ext cx="1251485" cy="1248449"/>
          </a:xfrm>
          <a:prstGeom prst="rect">
            <a:avLst/>
          </a:prstGeom>
        </p:spPr>
      </p:pic>
      <p:pic>
        <p:nvPicPr>
          <p:cNvPr id="20" name="Picture 19" descr="2c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7538833"/>
            <a:ext cx="1251486" cy="1248457"/>
          </a:xfrm>
          <a:prstGeom prst="rect">
            <a:avLst/>
          </a:prstGeom>
        </p:spPr>
      </p:pic>
      <p:pic>
        <p:nvPicPr>
          <p:cNvPr id="26" name="Picture 25" descr="3c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7538832"/>
            <a:ext cx="1251486" cy="1248460"/>
          </a:xfrm>
          <a:prstGeom prst="rect">
            <a:avLst/>
          </a:prstGeom>
        </p:spPr>
      </p:pic>
      <p:pic>
        <p:nvPicPr>
          <p:cNvPr id="27" name="Picture 26" descr="1f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2807" y="1801225"/>
            <a:ext cx="1309410" cy="1248453"/>
          </a:xfrm>
          <a:prstGeom prst="rect">
            <a:avLst/>
          </a:prstGeom>
        </p:spPr>
      </p:pic>
      <p:pic>
        <p:nvPicPr>
          <p:cNvPr id="28" name="Picture 27" descr="2f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59134" y="1801222"/>
            <a:ext cx="1309413" cy="1248461"/>
          </a:xfrm>
          <a:prstGeom prst="rect">
            <a:avLst/>
          </a:prstGeom>
        </p:spPr>
      </p:pic>
      <p:pic>
        <p:nvPicPr>
          <p:cNvPr id="29" name="Picture 28" descr="3f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607" y="1801221"/>
            <a:ext cx="1309412" cy="1248463"/>
          </a:xfrm>
          <a:prstGeom prst="rect">
            <a:avLst/>
          </a:prstGeom>
        </p:spPr>
      </p:pic>
      <p:pic>
        <p:nvPicPr>
          <p:cNvPr id="30" name="Picture 29" descr="1fs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4936" y="4734205"/>
            <a:ext cx="1309410" cy="1248453"/>
          </a:xfrm>
          <a:prstGeom prst="rect">
            <a:avLst/>
          </a:prstGeom>
        </p:spPr>
      </p:pic>
      <p:pic>
        <p:nvPicPr>
          <p:cNvPr id="31" name="Picture 30" descr="2fs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71263" y="4734202"/>
            <a:ext cx="1309413" cy="1248461"/>
          </a:xfrm>
          <a:prstGeom prst="rect">
            <a:avLst/>
          </a:prstGeom>
        </p:spPr>
      </p:pic>
      <p:pic>
        <p:nvPicPr>
          <p:cNvPr id="32" name="Picture 31" descr="3fs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15736" y="4734201"/>
            <a:ext cx="1309412" cy="1248463"/>
          </a:xfrm>
          <a:prstGeom prst="rect">
            <a:avLst/>
          </a:prstGeom>
        </p:spPr>
      </p:pic>
      <p:pic>
        <p:nvPicPr>
          <p:cNvPr id="33" name="Picture 32" descr="DSCN0106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14" y="426925"/>
            <a:ext cx="1248454" cy="1309411"/>
          </a:xfrm>
          <a:prstGeom prst="rect">
            <a:avLst/>
          </a:prstGeom>
        </p:spPr>
      </p:pic>
      <p:pic>
        <p:nvPicPr>
          <p:cNvPr id="34" name="Picture 33" descr="DSCN0107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610" y="426925"/>
            <a:ext cx="1248461" cy="1309411"/>
          </a:xfrm>
          <a:prstGeom prst="rect">
            <a:avLst/>
          </a:prstGeom>
        </p:spPr>
      </p:pic>
      <p:pic>
        <p:nvPicPr>
          <p:cNvPr id="35" name="Picture 34" descr="DSCN0108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081" y="418297"/>
            <a:ext cx="1260593" cy="1318039"/>
          </a:xfrm>
          <a:prstGeom prst="rect">
            <a:avLst/>
          </a:prstGeom>
        </p:spPr>
      </p:pic>
      <p:pic>
        <p:nvPicPr>
          <p:cNvPr id="36" name="Picture 35" descr="DSCN008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3268980"/>
            <a:ext cx="1248457" cy="1280951"/>
          </a:xfrm>
          <a:prstGeom prst="rect">
            <a:avLst/>
          </a:prstGeom>
        </p:spPr>
      </p:pic>
      <p:pic>
        <p:nvPicPr>
          <p:cNvPr id="37" name="Picture 36" descr="DSCN0090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114" y="3268980"/>
            <a:ext cx="1248458" cy="1280951"/>
          </a:xfrm>
          <a:prstGeom prst="rect">
            <a:avLst/>
          </a:prstGeom>
        </p:spPr>
      </p:pic>
      <p:pic>
        <p:nvPicPr>
          <p:cNvPr id="38" name="Picture 37" descr="DSCN0091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20" y="3268980"/>
            <a:ext cx="1248460" cy="12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683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687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692</a:t>
            </a:r>
            <a:endParaRPr lang="en-US" dirty="0"/>
          </a:p>
        </p:txBody>
      </p:sp>
      <p:pic>
        <p:nvPicPr>
          <p:cNvPr id="15" name="Picture 14" descr="1c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3290375"/>
            <a:ext cx="1251485" cy="1248449"/>
          </a:xfrm>
          <a:prstGeom prst="rect">
            <a:avLst/>
          </a:prstGeom>
        </p:spPr>
      </p:pic>
      <p:pic>
        <p:nvPicPr>
          <p:cNvPr id="16" name="Picture 15" descr="2c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3290372"/>
            <a:ext cx="1251486" cy="1248457"/>
          </a:xfrm>
          <a:prstGeom prst="rect">
            <a:avLst/>
          </a:prstGeom>
        </p:spPr>
      </p:pic>
      <p:pic>
        <p:nvPicPr>
          <p:cNvPr id="17" name="Picture 16" descr="3c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3290371"/>
            <a:ext cx="1251486" cy="1248460"/>
          </a:xfrm>
          <a:prstGeom prst="rect">
            <a:avLst/>
          </a:prstGeom>
        </p:spPr>
      </p:pic>
      <p:pic>
        <p:nvPicPr>
          <p:cNvPr id="18" name="Picture 17" descr="1c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4777558"/>
            <a:ext cx="1251485" cy="1248449"/>
          </a:xfrm>
          <a:prstGeom prst="rect">
            <a:avLst/>
          </a:prstGeom>
        </p:spPr>
      </p:pic>
      <p:pic>
        <p:nvPicPr>
          <p:cNvPr id="20" name="Picture 19" descr="2c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4777555"/>
            <a:ext cx="1251486" cy="1248457"/>
          </a:xfrm>
          <a:prstGeom prst="rect">
            <a:avLst/>
          </a:prstGeom>
        </p:spPr>
      </p:pic>
      <p:pic>
        <p:nvPicPr>
          <p:cNvPr id="27" name="Picture 26" descr="1c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6123580"/>
            <a:ext cx="1251485" cy="1248449"/>
          </a:xfrm>
          <a:prstGeom prst="rect">
            <a:avLst/>
          </a:prstGeom>
        </p:spPr>
      </p:pic>
      <p:pic>
        <p:nvPicPr>
          <p:cNvPr id="28" name="Picture 27" descr="2c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6123577"/>
            <a:ext cx="1251486" cy="1248457"/>
          </a:xfrm>
          <a:prstGeom prst="rect">
            <a:avLst/>
          </a:prstGeom>
        </p:spPr>
      </p:pic>
      <p:pic>
        <p:nvPicPr>
          <p:cNvPr id="29" name="Picture 28" descr="3c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6123576"/>
            <a:ext cx="1251486" cy="1248460"/>
          </a:xfrm>
          <a:prstGeom prst="rect">
            <a:avLst/>
          </a:prstGeom>
        </p:spPr>
      </p:pic>
      <p:pic>
        <p:nvPicPr>
          <p:cNvPr id="30" name="Picture 29" descr="1f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4936" y="1801225"/>
            <a:ext cx="1309410" cy="1248453"/>
          </a:xfrm>
          <a:prstGeom prst="rect">
            <a:avLst/>
          </a:prstGeom>
        </p:spPr>
      </p:pic>
      <p:pic>
        <p:nvPicPr>
          <p:cNvPr id="31" name="Picture 30" descr="2fs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71263" y="1801222"/>
            <a:ext cx="1309413" cy="1248461"/>
          </a:xfrm>
          <a:prstGeom prst="rect">
            <a:avLst/>
          </a:prstGeom>
        </p:spPr>
      </p:pic>
      <p:pic>
        <p:nvPicPr>
          <p:cNvPr id="32" name="Picture 31" descr="3fs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15736" y="1801221"/>
            <a:ext cx="1309412" cy="1248463"/>
          </a:xfrm>
          <a:prstGeom prst="rect">
            <a:avLst/>
          </a:prstGeom>
        </p:spPr>
      </p:pic>
      <p:pic>
        <p:nvPicPr>
          <p:cNvPr id="33" name="Picture 32" descr="1fs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4936" y="7556583"/>
            <a:ext cx="1309410" cy="1248453"/>
          </a:xfrm>
          <a:prstGeom prst="rect">
            <a:avLst/>
          </a:prstGeom>
        </p:spPr>
      </p:pic>
      <p:pic>
        <p:nvPicPr>
          <p:cNvPr id="34" name="Picture 33" descr="2fs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71263" y="7556580"/>
            <a:ext cx="1309413" cy="1248461"/>
          </a:xfrm>
          <a:prstGeom prst="rect">
            <a:avLst/>
          </a:prstGeom>
        </p:spPr>
      </p:pic>
      <p:pic>
        <p:nvPicPr>
          <p:cNvPr id="35" name="Picture 34" descr="3fs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15736" y="7556579"/>
            <a:ext cx="1309412" cy="1248463"/>
          </a:xfrm>
          <a:prstGeom prst="rect">
            <a:avLst/>
          </a:prstGeom>
        </p:spPr>
      </p:pic>
      <p:pic>
        <p:nvPicPr>
          <p:cNvPr id="36" name="Picture 35" descr="DSCN0106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14" y="426925"/>
            <a:ext cx="1248454" cy="1309411"/>
          </a:xfrm>
          <a:prstGeom prst="rect">
            <a:avLst/>
          </a:prstGeom>
        </p:spPr>
      </p:pic>
      <p:pic>
        <p:nvPicPr>
          <p:cNvPr id="37" name="Picture 36" descr="DSCN0107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610" y="426925"/>
            <a:ext cx="1248461" cy="1309411"/>
          </a:xfrm>
          <a:prstGeom prst="rect">
            <a:avLst/>
          </a:prstGeom>
        </p:spPr>
      </p:pic>
      <p:pic>
        <p:nvPicPr>
          <p:cNvPr id="38" name="Picture 37" descr="DSCN0108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081" y="418297"/>
            <a:ext cx="1260593" cy="1318039"/>
          </a:xfrm>
          <a:prstGeom prst="rect">
            <a:avLst/>
          </a:prstGeom>
        </p:spPr>
      </p:pic>
      <p:pic>
        <p:nvPicPr>
          <p:cNvPr id="26" name="Picture 25" descr="DSCN0109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17" y="4694642"/>
            <a:ext cx="1248457" cy="1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733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746</a:t>
            </a:r>
            <a:endParaRPr lang="en-US" dirty="0"/>
          </a:p>
        </p:txBody>
      </p:sp>
      <p:pic>
        <p:nvPicPr>
          <p:cNvPr id="15" name="Picture 14" descr="1d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851" y="1786044"/>
            <a:ext cx="1312829" cy="1347938"/>
          </a:xfrm>
          <a:prstGeom prst="rect">
            <a:avLst/>
          </a:prstGeom>
        </p:spPr>
      </p:pic>
      <p:pic>
        <p:nvPicPr>
          <p:cNvPr id="16" name="Picture 15" descr="2d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7173" y="1780595"/>
            <a:ext cx="1312831" cy="1347939"/>
          </a:xfrm>
          <a:prstGeom prst="rect">
            <a:avLst/>
          </a:prstGeom>
        </p:spPr>
      </p:pic>
      <p:pic>
        <p:nvPicPr>
          <p:cNvPr id="17" name="Picture 16" descr="3d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33" y="1780596"/>
            <a:ext cx="1312833" cy="1347939"/>
          </a:xfrm>
          <a:prstGeom prst="rect">
            <a:avLst/>
          </a:prstGeom>
        </p:spPr>
      </p:pic>
      <p:pic>
        <p:nvPicPr>
          <p:cNvPr id="20" name="Picture 19" descr="1d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851" y="7504286"/>
            <a:ext cx="1312829" cy="1347938"/>
          </a:xfrm>
          <a:prstGeom prst="rect">
            <a:avLst/>
          </a:prstGeom>
        </p:spPr>
      </p:pic>
      <p:pic>
        <p:nvPicPr>
          <p:cNvPr id="26" name="Picture 25" descr="2d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84668" y="7498837"/>
            <a:ext cx="1312831" cy="1347939"/>
          </a:xfrm>
          <a:prstGeom prst="rect">
            <a:avLst/>
          </a:prstGeom>
        </p:spPr>
      </p:pic>
      <p:pic>
        <p:nvPicPr>
          <p:cNvPr id="27" name="Picture 26" descr="3d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33" y="7498838"/>
            <a:ext cx="1312833" cy="1347939"/>
          </a:xfrm>
          <a:prstGeom prst="rect">
            <a:avLst/>
          </a:prstGeom>
        </p:spPr>
      </p:pic>
      <p:pic>
        <p:nvPicPr>
          <p:cNvPr id="28" name="Picture 27" descr="1f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2816" y="480024"/>
            <a:ext cx="1309410" cy="1248453"/>
          </a:xfrm>
          <a:prstGeom prst="rect">
            <a:avLst/>
          </a:prstGeom>
        </p:spPr>
      </p:pic>
      <p:pic>
        <p:nvPicPr>
          <p:cNvPr id="29" name="Picture 28" descr="2f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59143" y="480021"/>
            <a:ext cx="1309413" cy="1248461"/>
          </a:xfrm>
          <a:prstGeom prst="rect">
            <a:avLst/>
          </a:prstGeom>
        </p:spPr>
      </p:pic>
      <p:pic>
        <p:nvPicPr>
          <p:cNvPr id="30" name="Picture 29" descr="3f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616" y="480020"/>
            <a:ext cx="1309412" cy="1248463"/>
          </a:xfrm>
          <a:prstGeom prst="rect">
            <a:avLst/>
          </a:prstGeom>
        </p:spPr>
      </p:pic>
      <p:pic>
        <p:nvPicPr>
          <p:cNvPr id="31" name="Picture 30" descr="1fs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2817" y="3254775"/>
            <a:ext cx="1309410" cy="1248453"/>
          </a:xfrm>
          <a:prstGeom prst="rect">
            <a:avLst/>
          </a:prstGeom>
        </p:spPr>
      </p:pic>
      <p:pic>
        <p:nvPicPr>
          <p:cNvPr id="32" name="Picture 31" descr="2fs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59144" y="3254772"/>
            <a:ext cx="1309413" cy="1248461"/>
          </a:xfrm>
          <a:prstGeom prst="rect">
            <a:avLst/>
          </a:prstGeom>
        </p:spPr>
      </p:pic>
      <p:pic>
        <p:nvPicPr>
          <p:cNvPr id="33" name="Picture 32" descr="3fs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617" y="3254771"/>
            <a:ext cx="1309412" cy="1248463"/>
          </a:xfrm>
          <a:prstGeom prst="rect">
            <a:avLst/>
          </a:prstGeom>
        </p:spPr>
      </p:pic>
      <p:pic>
        <p:nvPicPr>
          <p:cNvPr id="34" name="Picture 33" descr="DSCN0089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6126216"/>
            <a:ext cx="1248457" cy="1280951"/>
          </a:xfrm>
          <a:prstGeom prst="rect">
            <a:avLst/>
          </a:prstGeom>
        </p:spPr>
      </p:pic>
      <p:pic>
        <p:nvPicPr>
          <p:cNvPr id="35" name="Picture 34" descr="DSCN0090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114" y="6126216"/>
            <a:ext cx="1248458" cy="1280951"/>
          </a:xfrm>
          <a:prstGeom prst="rect">
            <a:avLst/>
          </a:prstGeom>
        </p:spPr>
      </p:pic>
      <p:pic>
        <p:nvPicPr>
          <p:cNvPr id="36" name="Picture 35" descr="DSCN0091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20" y="6126216"/>
            <a:ext cx="1248460" cy="1280951"/>
          </a:xfrm>
          <a:prstGeom prst="rect">
            <a:avLst/>
          </a:prstGeom>
        </p:spPr>
      </p:pic>
      <p:pic>
        <p:nvPicPr>
          <p:cNvPr id="25" name="Picture 24" descr="DSCN010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82" y="4627971"/>
            <a:ext cx="1248457" cy="1261609"/>
          </a:xfrm>
          <a:prstGeom prst="rect">
            <a:avLst/>
          </a:prstGeom>
        </p:spPr>
      </p:pic>
      <p:pic>
        <p:nvPicPr>
          <p:cNvPr id="37" name="Picture 36" descr="DSCN0110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1213" y="4627971"/>
            <a:ext cx="1255141" cy="1261609"/>
          </a:xfrm>
          <a:prstGeom prst="rect">
            <a:avLst/>
          </a:prstGeom>
        </p:spPr>
      </p:pic>
      <p:pic>
        <p:nvPicPr>
          <p:cNvPr id="38" name="Picture 37" descr="DSCN0112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686" y="4627971"/>
            <a:ext cx="1303834" cy="1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770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776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786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791</a:t>
            </a:r>
            <a:endParaRPr lang="en-US" dirty="0"/>
          </a:p>
        </p:txBody>
      </p:sp>
      <p:pic>
        <p:nvPicPr>
          <p:cNvPr id="15" name="Picture 14" descr="IMG_08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6463" y="1846718"/>
            <a:ext cx="1261608" cy="1347937"/>
          </a:xfrm>
          <a:prstGeom prst="rect">
            <a:avLst/>
          </a:prstGeom>
        </p:spPr>
      </p:pic>
      <p:pic>
        <p:nvPicPr>
          <p:cNvPr id="16" name="Picture 15" descr="IMG_08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63479" y="1883004"/>
            <a:ext cx="1234703" cy="1248458"/>
          </a:xfrm>
          <a:prstGeom prst="rect">
            <a:avLst/>
          </a:prstGeom>
        </p:spPr>
      </p:pic>
      <p:pic>
        <p:nvPicPr>
          <p:cNvPr id="17" name="Picture 16" descr="IMG_08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99563" y="1884234"/>
            <a:ext cx="1251481" cy="1248459"/>
          </a:xfrm>
          <a:prstGeom prst="rect">
            <a:avLst/>
          </a:prstGeom>
        </p:spPr>
      </p:pic>
      <p:pic>
        <p:nvPicPr>
          <p:cNvPr id="18" name="Picture 17" descr="1d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849" y="376818"/>
            <a:ext cx="1312829" cy="1347938"/>
          </a:xfrm>
          <a:prstGeom prst="rect">
            <a:avLst/>
          </a:prstGeom>
        </p:spPr>
      </p:pic>
      <p:pic>
        <p:nvPicPr>
          <p:cNvPr id="20" name="Picture 19" descr="2d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7745" y="371369"/>
            <a:ext cx="1312831" cy="1347939"/>
          </a:xfrm>
          <a:prstGeom prst="rect">
            <a:avLst/>
          </a:prstGeom>
        </p:spPr>
      </p:pic>
      <p:pic>
        <p:nvPicPr>
          <p:cNvPr id="26" name="Picture 25" descr="3d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31" y="371370"/>
            <a:ext cx="1312833" cy="1347939"/>
          </a:xfrm>
          <a:prstGeom prst="rect">
            <a:avLst/>
          </a:prstGeom>
        </p:spPr>
      </p:pic>
      <p:pic>
        <p:nvPicPr>
          <p:cNvPr id="27" name="Picture 26" descr="1d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848" y="4723897"/>
            <a:ext cx="1312829" cy="1347938"/>
          </a:xfrm>
          <a:prstGeom prst="rect">
            <a:avLst/>
          </a:prstGeom>
        </p:spPr>
      </p:pic>
      <p:pic>
        <p:nvPicPr>
          <p:cNvPr id="28" name="Picture 27" descr="2d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7744" y="4718448"/>
            <a:ext cx="1312831" cy="1347939"/>
          </a:xfrm>
          <a:prstGeom prst="rect">
            <a:avLst/>
          </a:prstGeom>
        </p:spPr>
      </p:pic>
      <p:pic>
        <p:nvPicPr>
          <p:cNvPr id="29" name="Picture 28" descr="3d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30" y="4718449"/>
            <a:ext cx="1312833" cy="1347939"/>
          </a:xfrm>
          <a:prstGeom prst="rect">
            <a:avLst/>
          </a:prstGeom>
        </p:spPr>
      </p:pic>
      <p:pic>
        <p:nvPicPr>
          <p:cNvPr id="30" name="Picture 29" descr="1fs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2817" y="3254775"/>
            <a:ext cx="1309410" cy="1248453"/>
          </a:xfrm>
          <a:prstGeom prst="rect">
            <a:avLst/>
          </a:prstGeom>
        </p:spPr>
      </p:pic>
      <p:pic>
        <p:nvPicPr>
          <p:cNvPr id="31" name="Picture 30" descr="2fs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77433" y="3254772"/>
            <a:ext cx="1309413" cy="1248461"/>
          </a:xfrm>
          <a:prstGeom prst="rect">
            <a:avLst/>
          </a:prstGeom>
        </p:spPr>
      </p:pic>
      <p:pic>
        <p:nvPicPr>
          <p:cNvPr id="32" name="Picture 31" descr="3fs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617" y="3254771"/>
            <a:ext cx="1309412" cy="1248463"/>
          </a:xfrm>
          <a:prstGeom prst="rect">
            <a:avLst/>
          </a:prstGeom>
        </p:spPr>
      </p:pic>
      <p:pic>
        <p:nvPicPr>
          <p:cNvPr id="33" name="Picture 32" descr="DSCN0098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8" y="6145270"/>
            <a:ext cx="1347938" cy="1307382"/>
          </a:xfrm>
          <a:prstGeom prst="rect">
            <a:avLst/>
          </a:prstGeom>
        </p:spPr>
      </p:pic>
      <p:pic>
        <p:nvPicPr>
          <p:cNvPr id="34" name="Picture 33" descr="DSCN0099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09" y="6153744"/>
            <a:ext cx="1347940" cy="1298908"/>
          </a:xfrm>
          <a:prstGeom prst="rect">
            <a:avLst/>
          </a:prstGeom>
        </p:spPr>
      </p:pic>
      <p:pic>
        <p:nvPicPr>
          <p:cNvPr id="35" name="Picture 34" descr="DSCN0100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77" y="6145271"/>
            <a:ext cx="1347939" cy="1307382"/>
          </a:xfrm>
          <a:prstGeom prst="rect">
            <a:avLst/>
          </a:prstGeom>
        </p:spPr>
      </p:pic>
      <p:pic>
        <p:nvPicPr>
          <p:cNvPr id="36" name="Picture 35" descr="DSCN0098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3" y="7532043"/>
            <a:ext cx="1347938" cy="1307382"/>
          </a:xfrm>
          <a:prstGeom prst="rect">
            <a:avLst/>
          </a:prstGeom>
        </p:spPr>
      </p:pic>
      <p:pic>
        <p:nvPicPr>
          <p:cNvPr id="37" name="Picture 36" descr="DSCN0099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04" y="7540517"/>
            <a:ext cx="1347940" cy="1298908"/>
          </a:xfrm>
          <a:prstGeom prst="rect">
            <a:avLst/>
          </a:prstGeom>
        </p:spPr>
      </p:pic>
      <p:pic>
        <p:nvPicPr>
          <p:cNvPr id="38" name="Picture 37" descr="DSCN0100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72" y="7532044"/>
            <a:ext cx="1347939" cy="13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795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796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812</a:t>
            </a:r>
            <a:endParaRPr lang="en-US" dirty="0"/>
          </a:p>
        </p:txBody>
      </p:sp>
      <p:pic>
        <p:nvPicPr>
          <p:cNvPr id="15" name="Picture 14" descr="1d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847" y="367856"/>
            <a:ext cx="1312829" cy="1347938"/>
          </a:xfrm>
          <a:prstGeom prst="rect">
            <a:avLst/>
          </a:prstGeom>
        </p:spPr>
      </p:pic>
      <p:pic>
        <p:nvPicPr>
          <p:cNvPr id="16" name="Picture 15" descr="2d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07"/>
          <a:stretch/>
        </p:blipFill>
        <p:spPr>
          <a:xfrm rot="5400000">
            <a:off x="3217743" y="362407"/>
            <a:ext cx="1312831" cy="1347939"/>
          </a:xfrm>
          <a:prstGeom prst="rect">
            <a:avLst/>
          </a:prstGeom>
        </p:spPr>
      </p:pic>
      <p:pic>
        <p:nvPicPr>
          <p:cNvPr id="17" name="Picture 16" descr="3d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29" y="362408"/>
            <a:ext cx="1312833" cy="1347939"/>
          </a:xfrm>
          <a:prstGeom prst="rect">
            <a:avLst/>
          </a:prstGeom>
        </p:spPr>
      </p:pic>
      <p:pic>
        <p:nvPicPr>
          <p:cNvPr id="18" name="Picture 17" descr="1d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846" y="1792886"/>
            <a:ext cx="1312829" cy="1347938"/>
          </a:xfrm>
          <a:prstGeom prst="rect">
            <a:avLst/>
          </a:prstGeom>
        </p:spPr>
      </p:pic>
      <p:pic>
        <p:nvPicPr>
          <p:cNvPr id="20" name="Picture 19" descr="2d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7742" y="1787437"/>
            <a:ext cx="1312831" cy="1347939"/>
          </a:xfrm>
          <a:prstGeom prst="rect">
            <a:avLst/>
          </a:prstGeom>
        </p:spPr>
      </p:pic>
      <p:pic>
        <p:nvPicPr>
          <p:cNvPr id="26" name="Picture 25" descr="3d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28" y="1787438"/>
            <a:ext cx="1312833" cy="1347939"/>
          </a:xfrm>
          <a:prstGeom prst="rect">
            <a:avLst/>
          </a:prstGeom>
        </p:spPr>
      </p:pic>
      <p:pic>
        <p:nvPicPr>
          <p:cNvPr id="27" name="Picture 26" descr="1f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2817" y="6098692"/>
            <a:ext cx="1309410" cy="1248453"/>
          </a:xfrm>
          <a:prstGeom prst="rect">
            <a:avLst/>
          </a:prstGeom>
        </p:spPr>
      </p:pic>
      <p:pic>
        <p:nvPicPr>
          <p:cNvPr id="28" name="Picture 27" descr="2f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59144" y="6098689"/>
            <a:ext cx="1309413" cy="1248461"/>
          </a:xfrm>
          <a:prstGeom prst="rect">
            <a:avLst/>
          </a:prstGeom>
        </p:spPr>
      </p:pic>
      <p:pic>
        <p:nvPicPr>
          <p:cNvPr id="29" name="Picture 28" descr="3f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617" y="6098688"/>
            <a:ext cx="1309412" cy="1248463"/>
          </a:xfrm>
          <a:prstGeom prst="rect">
            <a:avLst/>
          </a:prstGeom>
        </p:spPr>
      </p:pic>
      <p:pic>
        <p:nvPicPr>
          <p:cNvPr id="30" name="Picture 29" descr="1fs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2812" y="7529467"/>
            <a:ext cx="1309410" cy="1248453"/>
          </a:xfrm>
          <a:prstGeom prst="rect">
            <a:avLst/>
          </a:prstGeom>
        </p:spPr>
      </p:pic>
      <p:pic>
        <p:nvPicPr>
          <p:cNvPr id="31" name="Picture 30" descr="2fs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59139" y="7529464"/>
            <a:ext cx="1309413" cy="1248461"/>
          </a:xfrm>
          <a:prstGeom prst="rect">
            <a:avLst/>
          </a:prstGeom>
        </p:spPr>
      </p:pic>
      <p:pic>
        <p:nvPicPr>
          <p:cNvPr id="32" name="Picture 31" descr="3fs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612" y="7529463"/>
            <a:ext cx="1309412" cy="1248463"/>
          </a:xfrm>
          <a:prstGeom prst="rect">
            <a:avLst/>
          </a:prstGeom>
        </p:spPr>
      </p:pic>
      <p:pic>
        <p:nvPicPr>
          <p:cNvPr id="33" name="Picture 32" descr="DSCN0098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0" y="3218010"/>
            <a:ext cx="1347938" cy="1307382"/>
          </a:xfrm>
          <a:prstGeom prst="rect">
            <a:avLst/>
          </a:prstGeom>
        </p:spPr>
      </p:pic>
      <p:pic>
        <p:nvPicPr>
          <p:cNvPr id="34" name="Picture 33" descr="DSCN0099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01" y="3226484"/>
            <a:ext cx="1347940" cy="1298908"/>
          </a:xfrm>
          <a:prstGeom prst="rect">
            <a:avLst/>
          </a:prstGeom>
        </p:spPr>
      </p:pic>
      <p:pic>
        <p:nvPicPr>
          <p:cNvPr id="35" name="Picture 34" descr="DSCN0100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69" y="3218011"/>
            <a:ext cx="1347939" cy="1307382"/>
          </a:xfrm>
          <a:prstGeom prst="rect">
            <a:avLst/>
          </a:prstGeom>
        </p:spPr>
      </p:pic>
      <p:pic>
        <p:nvPicPr>
          <p:cNvPr id="25" name="Picture 24" descr="DSCN010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82" y="4627971"/>
            <a:ext cx="1248457" cy="1261609"/>
          </a:xfrm>
          <a:prstGeom prst="rect">
            <a:avLst/>
          </a:prstGeom>
        </p:spPr>
      </p:pic>
      <p:pic>
        <p:nvPicPr>
          <p:cNvPr id="36" name="Picture 35" descr="DSCN0110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1213" y="4627971"/>
            <a:ext cx="1255141" cy="1261609"/>
          </a:xfrm>
          <a:prstGeom prst="rect">
            <a:avLst/>
          </a:prstGeom>
        </p:spPr>
      </p:pic>
      <p:pic>
        <p:nvPicPr>
          <p:cNvPr id="37" name="Picture 36" descr="DSCN0112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686" y="4627971"/>
            <a:ext cx="1303834" cy="1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831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851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855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875</a:t>
            </a:r>
            <a:endParaRPr lang="en-US" dirty="0"/>
          </a:p>
        </p:txBody>
      </p:sp>
      <p:pic>
        <p:nvPicPr>
          <p:cNvPr id="15" name="Picture 14" descr="IMG_08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6463" y="1839435"/>
            <a:ext cx="1261608" cy="1347937"/>
          </a:xfrm>
          <a:prstGeom prst="rect">
            <a:avLst/>
          </a:prstGeom>
        </p:spPr>
      </p:pic>
      <p:pic>
        <p:nvPicPr>
          <p:cNvPr id="16" name="Picture 15" descr="IMG_08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63479" y="1883004"/>
            <a:ext cx="1234703" cy="1248458"/>
          </a:xfrm>
          <a:prstGeom prst="rect">
            <a:avLst/>
          </a:prstGeom>
        </p:spPr>
      </p:pic>
      <p:pic>
        <p:nvPicPr>
          <p:cNvPr id="17" name="Picture 16" descr="IMG_08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99563" y="1884234"/>
            <a:ext cx="1251481" cy="1248459"/>
          </a:xfrm>
          <a:prstGeom prst="rect">
            <a:avLst/>
          </a:prstGeom>
        </p:spPr>
      </p:pic>
      <p:pic>
        <p:nvPicPr>
          <p:cNvPr id="18" name="Picture 17" descr="1d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852" y="3223231"/>
            <a:ext cx="1312829" cy="1347938"/>
          </a:xfrm>
          <a:prstGeom prst="rect">
            <a:avLst/>
          </a:prstGeom>
        </p:spPr>
      </p:pic>
      <p:pic>
        <p:nvPicPr>
          <p:cNvPr id="20" name="Picture 19" descr="2d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7748" y="3217782"/>
            <a:ext cx="1312831" cy="1347939"/>
          </a:xfrm>
          <a:prstGeom prst="rect">
            <a:avLst/>
          </a:prstGeom>
        </p:spPr>
      </p:pic>
      <p:pic>
        <p:nvPicPr>
          <p:cNvPr id="26" name="Picture 25" descr="3d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34" y="3217783"/>
            <a:ext cx="1312833" cy="1347939"/>
          </a:xfrm>
          <a:prstGeom prst="rect">
            <a:avLst/>
          </a:prstGeom>
        </p:spPr>
      </p:pic>
      <p:pic>
        <p:nvPicPr>
          <p:cNvPr id="27" name="Picture 26" descr="1d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851" y="7471579"/>
            <a:ext cx="1312829" cy="1347938"/>
          </a:xfrm>
          <a:prstGeom prst="rect">
            <a:avLst/>
          </a:prstGeom>
        </p:spPr>
      </p:pic>
      <p:pic>
        <p:nvPicPr>
          <p:cNvPr id="28" name="Picture 27" descr="2d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7747" y="7466130"/>
            <a:ext cx="1312831" cy="1347939"/>
          </a:xfrm>
          <a:prstGeom prst="rect">
            <a:avLst/>
          </a:prstGeom>
        </p:spPr>
      </p:pic>
      <p:pic>
        <p:nvPicPr>
          <p:cNvPr id="29" name="Picture 28" descr="3d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33" y="7466131"/>
            <a:ext cx="1312833" cy="1347939"/>
          </a:xfrm>
          <a:prstGeom prst="rect">
            <a:avLst/>
          </a:prstGeom>
        </p:spPr>
      </p:pic>
      <p:pic>
        <p:nvPicPr>
          <p:cNvPr id="30" name="Picture 29" descr="1fs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2812" y="4721112"/>
            <a:ext cx="1309410" cy="1248453"/>
          </a:xfrm>
          <a:prstGeom prst="rect">
            <a:avLst/>
          </a:prstGeom>
        </p:spPr>
      </p:pic>
      <p:pic>
        <p:nvPicPr>
          <p:cNvPr id="31" name="Picture 30" descr="2fs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59139" y="4721109"/>
            <a:ext cx="1309413" cy="1248461"/>
          </a:xfrm>
          <a:prstGeom prst="rect">
            <a:avLst/>
          </a:prstGeom>
        </p:spPr>
      </p:pic>
      <p:pic>
        <p:nvPicPr>
          <p:cNvPr id="32" name="Picture 31" descr="3fs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612" y="4721108"/>
            <a:ext cx="1309412" cy="1248463"/>
          </a:xfrm>
          <a:prstGeom prst="rect">
            <a:avLst/>
          </a:prstGeom>
        </p:spPr>
      </p:pic>
      <p:pic>
        <p:nvPicPr>
          <p:cNvPr id="33" name="Picture 32" descr="DSCN0106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14" y="426925"/>
            <a:ext cx="1248454" cy="1309411"/>
          </a:xfrm>
          <a:prstGeom prst="rect">
            <a:avLst/>
          </a:prstGeom>
        </p:spPr>
      </p:pic>
      <p:pic>
        <p:nvPicPr>
          <p:cNvPr id="34" name="Picture 33" descr="DSCN0107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610" y="426925"/>
            <a:ext cx="1248461" cy="1309411"/>
          </a:xfrm>
          <a:prstGeom prst="rect">
            <a:avLst/>
          </a:prstGeom>
        </p:spPr>
      </p:pic>
      <p:pic>
        <p:nvPicPr>
          <p:cNvPr id="35" name="Picture 34" descr="DSCN0108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081" y="418297"/>
            <a:ext cx="1260593" cy="1318039"/>
          </a:xfrm>
          <a:prstGeom prst="rect">
            <a:avLst/>
          </a:prstGeom>
        </p:spPr>
      </p:pic>
      <p:pic>
        <p:nvPicPr>
          <p:cNvPr id="25" name="Picture 24" descr="DSCN010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092" y="6105772"/>
            <a:ext cx="1248457" cy="1261609"/>
          </a:xfrm>
          <a:prstGeom prst="rect">
            <a:avLst/>
          </a:prstGeom>
        </p:spPr>
      </p:pic>
      <p:pic>
        <p:nvPicPr>
          <p:cNvPr id="36" name="Picture 35" descr="DSCN0110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023" y="6105772"/>
            <a:ext cx="1255141" cy="1261609"/>
          </a:xfrm>
          <a:prstGeom prst="rect">
            <a:avLst/>
          </a:prstGeom>
        </p:spPr>
      </p:pic>
      <p:pic>
        <p:nvPicPr>
          <p:cNvPr id="37" name="Picture 36" descr="DSCN0112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3496" y="6105772"/>
            <a:ext cx="1303834" cy="1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938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941</a:t>
            </a:r>
            <a:endParaRPr lang="en-US" dirty="0"/>
          </a:p>
        </p:txBody>
      </p:sp>
      <p:pic>
        <p:nvPicPr>
          <p:cNvPr id="15" name="Picture 14" descr="1d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849" y="3223507"/>
            <a:ext cx="1312829" cy="1347938"/>
          </a:xfrm>
          <a:prstGeom prst="rect">
            <a:avLst/>
          </a:prstGeom>
        </p:spPr>
      </p:pic>
      <p:pic>
        <p:nvPicPr>
          <p:cNvPr id="16" name="Picture 15" descr="2d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7745" y="3218058"/>
            <a:ext cx="1312831" cy="1347939"/>
          </a:xfrm>
          <a:prstGeom prst="rect">
            <a:avLst/>
          </a:prstGeom>
        </p:spPr>
      </p:pic>
      <p:pic>
        <p:nvPicPr>
          <p:cNvPr id="17" name="Picture 16" descr="3d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31" y="3218059"/>
            <a:ext cx="1312833" cy="1347939"/>
          </a:xfrm>
          <a:prstGeom prst="rect">
            <a:avLst/>
          </a:prstGeom>
        </p:spPr>
      </p:pic>
      <p:pic>
        <p:nvPicPr>
          <p:cNvPr id="18" name="Picture 17" descr="1d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848" y="7468770"/>
            <a:ext cx="1312829" cy="1347938"/>
          </a:xfrm>
          <a:prstGeom prst="rect">
            <a:avLst/>
          </a:prstGeom>
        </p:spPr>
      </p:pic>
      <p:pic>
        <p:nvPicPr>
          <p:cNvPr id="20" name="Picture 19" descr="2d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7744" y="7463321"/>
            <a:ext cx="1312831" cy="1347939"/>
          </a:xfrm>
          <a:prstGeom prst="rect">
            <a:avLst/>
          </a:prstGeom>
        </p:spPr>
      </p:pic>
      <p:pic>
        <p:nvPicPr>
          <p:cNvPr id="26" name="Picture 25" descr="3d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30" y="7463322"/>
            <a:ext cx="1312833" cy="1347939"/>
          </a:xfrm>
          <a:prstGeom prst="rect">
            <a:avLst/>
          </a:prstGeom>
        </p:spPr>
      </p:pic>
      <p:pic>
        <p:nvPicPr>
          <p:cNvPr id="27" name="Picture 26" descr="DSCN0106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14" y="426925"/>
            <a:ext cx="1248454" cy="1309411"/>
          </a:xfrm>
          <a:prstGeom prst="rect">
            <a:avLst/>
          </a:prstGeom>
        </p:spPr>
      </p:pic>
      <p:pic>
        <p:nvPicPr>
          <p:cNvPr id="28" name="Picture 27" descr="DSCN0107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610" y="426925"/>
            <a:ext cx="1248461" cy="1309411"/>
          </a:xfrm>
          <a:prstGeom prst="rect">
            <a:avLst/>
          </a:prstGeom>
        </p:spPr>
      </p:pic>
      <p:pic>
        <p:nvPicPr>
          <p:cNvPr id="29" name="Picture 28" descr="DSCN0108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081" y="418297"/>
            <a:ext cx="1260593" cy="1318039"/>
          </a:xfrm>
          <a:prstGeom prst="rect">
            <a:avLst/>
          </a:prstGeom>
        </p:spPr>
      </p:pic>
      <p:pic>
        <p:nvPicPr>
          <p:cNvPr id="30" name="Picture 29" descr="DSCN0098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0" y="1815887"/>
            <a:ext cx="1347938" cy="1307382"/>
          </a:xfrm>
          <a:prstGeom prst="rect">
            <a:avLst/>
          </a:prstGeom>
        </p:spPr>
      </p:pic>
      <p:pic>
        <p:nvPicPr>
          <p:cNvPr id="31" name="Picture 30" descr="DSCN0099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01" y="1824361"/>
            <a:ext cx="1347940" cy="1298908"/>
          </a:xfrm>
          <a:prstGeom prst="rect">
            <a:avLst/>
          </a:prstGeom>
        </p:spPr>
      </p:pic>
      <p:pic>
        <p:nvPicPr>
          <p:cNvPr id="32" name="Picture 31" descr="DSCN0100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69" y="1815888"/>
            <a:ext cx="1347939" cy="1307382"/>
          </a:xfrm>
          <a:prstGeom prst="rect">
            <a:avLst/>
          </a:prstGeom>
        </p:spPr>
      </p:pic>
      <p:pic>
        <p:nvPicPr>
          <p:cNvPr id="25" name="Picture 24" descr="DSCN0109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14" y="4741454"/>
            <a:ext cx="1248457" cy="1261609"/>
          </a:xfrm>
          <a:prstGeom prst="rect">
            <a:avLst/>
          </a:prstGeom>
        </p:spPr>
      </p:pic>
      <p:pic>
        <p:nvPicPr>
          <p:cNvPr id="33" name="Picture 32" descr="DSCN0110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345" y="4741454"/>
            <a:ext cx="1255141" cy="1261609"/>
          </a:xfrm>
          <a:prstGeom prst="rect">
            <a:avLst/>
          </a:prstGeom>
        </p:spPr>
      </p:pic>
      <p:pic>
        <p:nvPicPr>
          <p:cNvPr id="34" name="Picture 33" descr="DSCN0112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818" y="4741454"/>
            <a:ext cx="1303834" cy="1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944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973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976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992</a:t>
            </a:r>
            <a:endParaRPr lang="en-US" dirty="0"/>
          </a:p>
        </p:txBody>
      </p:sp>
      <p:pic>
        <p:nvPicPr>
          <p:cNvPr id="15" name="Picture 14" descr="1d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848" y="7468770"/>
            <a:ext cx="1312829" cy="1347938"/>
          </a:xfrm>
          <a:prstGeom prst="rect">
            <a:avLst/>
          </a:prstGeom>
        </p:spPr>
      </p:pic>
      <p:pic>
        <p:nvPicPr>
          <p:cNvPr id="16" name="Picture 15" descr="2d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7744" y="7463321"/>
            <a:ext cx="1312831" cy="1347939"/>
          </a:xfrm>
          <a:prstGeom prst="rect">
            <a:avLst/>
          </a:prstGeom>
        </p:spPr>
      </p:pic>
      <p:pic>
        <p:nvPicPr>
          <p:cNvPr id="17" name="Picture 16" descr="3d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30" y="7463322"/>
            <a:ext cx="1312833" cy="1347939"/>
          </a:xfrm>
          <a:prstGeom prst="rect">
            <a:avLst/>
          </a:prstGeom>
        </p:spPr>
      </p:pic>
      <p:pic>
        <p:nvPicPr>
          <p:cNvPr id="18" name="Picture 17" descr="DSCN010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14" y="426925"/>
            <a:ext cx="1248454" cy="1309411"/>
          </a:xfrm>
          <a:prstGeom prst="rect">
            <a:avLst/>
          </a:prstGeom>
        </p:spPr>
      </p:pic>
      <p:pic>
        <p:nvPicPr>
          <p:cNvPr id="20" name="Picture 19" descr="DSCN0107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610" y="426925"/>
            <a:ext cx="1248461" cy="1309411"/>
          </a:xfrm>
          <a:prstGeom prst="rect">
            <a:avLst/>
          </a:prstGeom>
        </p:spPr>
      </p:pic>
      <p:pic>
        <p:nvPicPr>
          <p:cNvPr id="26" name="Picture 25" descr="DSCN0108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081" y="418297"/>
            <a:ext cx="1260593" cy="1318039"/>
          </a:xfrm>
          <a:prstGeom prst="rect">
            <a:avLst/>
          </a:prstGeom>
        </p:spPr>
      </p:pic>
      <p:pic>
        <p:nvPicPr>
          <p:cNvPr id="27" name="Picture 26" descr="DSCN0106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14" y="1830215"/>
            <a:ext cx="1248454" cy="1309411"/>
          </a:xfrm>
          <a:prstGeom prst="rect">
            <a:avLst/>
          </a:prstGeom>
        </p:spPr>
      </p:pic>
      <p:pic>
        <p:nvPicPr>
          <p:cNvPr id="28" name="Picture 27" descr="DSCN0107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610" y="1830215"/>
            <a:ext cx="1248461" cy="1309411"/>
          </a:xfrm>
          <a:prstGeom prst="rect">
            <a:avLst/>
          </a:prstGeom>
        </p:spPr>
      </p:pic>
      <p:pic>
        <p:nvPicPr>
          <p:cNvPr id="29" name="Picture 28" descr="DSCN0108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081" y="1821587"/>
            <a:ext cx="1260593" cy="1318039"/>
          </a:xfrm>
          <a:prstGeom prst="rect">
            <a:avLst/>
          </a:prstGeom>
        </p:spPr>
      </p:pic>
      <p:pic>
        <p:nvPicPr>
          <p:cNvPr id="30" name="Picture 29" descr="DSCN0106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3" y="6011768"/>
            <a:ext cx="1248454" cy="1309411"/>
          </a:xfrm>
          <a:prstGeom prst="rect">
            <a:avLst/>
          </a:prstGeom>
        </p:spPr>
      </p:pic>
      <p:pic>
        <p:nvPicPr>
          <p:cNvPr id="31" name="Picture 30" descr="DSCN0107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489" y="6011768"/>
            <a:ext cx="1248461" cy="1309411"/>
          </a:xfrm>
          <a:prstGeom prst="rect">
            <a:avLst/>
          </a:prstGeom>
        </p:spPr>
      </p:pic>
      <p:pic>
        <p:nvPicPr>
          <p:cNvPr id="32" name="Picture 31" descr="DSCN0108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960" y="6003140"/>
            <a:ext cx="1260593" cy="1318039"/>
          </a:xfrm>
          <a:prstGeom prst="rect">
            <a:avLst/>
          </a:prstGeom>
        </p:spPr>
      </p:pic>
      <p:pic>
        <p:nvPicPr>
          <p:cNvPr id="24" name="Picture 23" descr="DSCN0109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773" y="3236372"/>
            <a:ext cx="1248457" cy="1261609"/>
          </a:xfrm>
          <a:prstGeom prst="rect">
            <a:avLst/>
          </a:prstGeom>
        </p:spPr>
      </p:pic>
      <p:pic>
        <p:nvPicPr>
          <p:cNvPr id="25" name="Picture 24" descr="DSCN0110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704" y="3236372"/>
            <a:ext cx="1255141" cy="1261609"/>
          </a:xfrm>
          <a:prstGeom prst="rect">
            <a:avLst/>
          </a:prstGeom>
        </p:spPr>
      </p:pic>
      <p:pic>
        <p:nvPicPr>
          <p:cNvPr id="33" name="Picture 32" descr="DSCN0112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382" y="3236372"/>
            <a:ext cx="1303834" cy="1261609"/>
          </a:xfrm>
          <a:prstGeom prst="rect">
            <a:avLst/>
          </a:prstGeom>
        </p:spPr>
      </p:pic>
      <p:pic>
        <p:nvPicPr>
          <p:cNvPr id="34" name="Picture 33" descr="DSCN010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773" y="4622319"/>
            <a:ext cx="1248457" cy="1261609"/>
          </a:xfrm>
          <a:prstGeom prst="rect">
            <a:avLst/>
          </a:prstGeom>
        </p:spPr>
      </p:pic>
      <p:pic>
        <p:nvPicPr>
          <p:cNvPr id="35" name="Picture 34" descr="DSCN0110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704" y="4622319"/>
            <a:ext cx="1255141" cy="1261609"/>
          </a:xfrm>
          <a:prstGeom prst="rect">
            <a:avLst/>
          </a:prstGeom>
        </p:spPr>
      </p:pic>
      <p:pic>
        <p:nvPicPr>
          <p:cNvPr id="36" name="Picture 35" descr="DSCN0112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382" y="4622319"/>
            <a:ext cx="1303834" cy="1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0" y="895646"/>
            <a:ext cx="88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SC5314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2238556"/>
            <a:ext cx="79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SN250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64430" y="36974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4430" y="51735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5933" y="652536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05933" y="7952479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618171" y="887887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pic>
        <p:nvPicPr>
          <p:cNvPr id="15" name="Picture 14" descr="IMG_08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54265" y="476937"/>
            <a:ext cx="1234701" cy="1248456"/>
          </a:xfrm>
          <a:prstGeom prst="rect">
            <a:avLst/>
          </a:prstGeom>
        </p:spPr>
      </p:pic>
      <p:pic>
        <p:nvPicPr>
          <p:cNvPr id="16" name="Picture 15" descr="IMG_080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59074" y="1891295"/>
            <a:ext cx="1225081" cy="1248457"/>
          </a:xfrm>
          <a:prstGeom prst="rect">
            <a:avLst/>
          </a:prstGeom>
        </p:spPr>
      </p:pic>
      <p:pic>
        <p:nvPicPr>
          <p:cNvPr id="20" name="Picture 19" descr="IMG_080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63482" y="476935"/>
            <a:ext cx="1234703" cy="1248458"/>
          </a:xfrm>
          <a:prstGeom prst="rect">
            <a:avLst/>
          </a:prstGeom>
        </p:spPr>
      </p:pic>
      <p:pic>
        <p:nvPicPr>
          <p:cNvPr id="21" name="Picture 20" descr="IMG_0804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8798" y="428645"/>
            <a:ext cx="1251481" cy="1248459"/>
          </a:xfrm>
          <a:prstGeom prst="rect">
            <a:avLst/>
          </a:prstGeom>
        </p:spPr>
      </p:pic>
      <p:pic>
        <p:nvPicPr>
          <p:cNvPr id="22" name="Picture 21" descr="IMG_0803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32714" y="1886484"/>
            <a:ext cx="1234703" cy="1248458"/>
          </a:xfrm>
          <a:prstGeom prst="rect">
            <a:avLst/>
          </a:prstGeom>
        </p:spPr>
      </p:pic>
      <p:pic>
        <p:nvPicPr>
          <p:cNvPr id="23" name="Picture 22" descr="IMG_0804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8798" y="1887714"/>
            <a:ext cx="1251481" cy="1248459"/>
          </a:xfrm>
          <a:prstGeom prst="rect">
            <a:avLst/>
          </a:prstGeom>
        </p:spPr>
      </p:pic>
      <p:pic>
        <p:nvPicPr>
          <p:cNvPr id="24" name="Picture 23" descr="IMG_0808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5874" y="3357915"/>
            <a:ext cx="1251482" cy="1248457"/>
          </a:xfrm>
          <a:prstGeom prst="rect">
            <a:avLst/>
          </a:prstGeom>
        </p:spPr>
      </p:pic>
      <p:pic>
        <p:nvPicPr>
          <p:cNvPr id="25" name="Picture 24" descr="IMG_0809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24323" y="3357915"/>
            <a:ext cx="1251483" cy="1248457"/>
          </a:xfrm>
          <a:prstGeom prst="rect">
            <a:avLst/>
          </a:prstGeom>
        </p:spPr>
      </p:pic>
      <p:pic>
        <p:nvPicPr>
          <p:cNvPr id="27" name="Picture 26" descr="IMG_0810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6415" y="3369968"/>
            <a:ext cx="1256246" cy="1248459"/>
          </a:xfrm>
          <a:prstGeom prst="rect">
            <a:avLst/>
          </a:prstGeom>
        </p:spPr>
      </p:pic>
      <p:pic>
        <p:nvPicPr>
          <p:cNvPr id="31" name="Picture 30" descr="IMG_0808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5873" y="4777555"/>
            <a:ext cx="1251482" cy="1248457"/>
          </a:xfrm>
          <a:prstGeom prst="rect">
            <a:avLst/>
          </a:prstGeom>
        </p:spPr>
      </p:pic>
      <p:pic>
        <p:nvPicPr>
          <p:cNvPr id="33" name="Picture 32" descr="IMG_0809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24322" y="4777555"/>
            <a:ext cx="1251483" cy="1248457"/>
          </a:xfrm>
          <a:prstGeom prst="rect">
            <a:avLst/>
          </a:prstGeom>
        </p:spPr>
      </p:pic>
      <p:pic>
        <p:nvPicPr>
          <p:cNvPr id="34" name="Picture 33" descr="IMG_0810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6414" y="4789608"/>
            <a:ext cx="1256246" cy="1248459"/>
          </a:xfrm>
          <a:prstGeom prst="rect">
            <a:avLst/>
          </a:prstGeom>
        </p:spPr>
      </p:pic>
      <p:pic>
        <p:nvPicPr>
          <p:cNvPr id="35" name="Picture 34" descr="IMG_0808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5872" y="6139430"/>
            <a:ext cx="1251482" cy="1248457"/>
          </a:xfrm>
          <a:prstGeom prst="rect">
            <a:avLst/>
          </a:prstGeom>
        </p:spPr>
      </p:pic>
      <p:pic>
        <p:nvPicPr>
          <p:cNvPr id="36" name="Picture 35" descr="IMG_0809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24321" y="6139430"/>
            <a:ext cx="1251483" cy="1248457"/>
          </a:xfrm>
          <a:prstGeom prst="rect">
            <a:avLst/>
          </a:prstGeom>
        </p:spPr>
      </p:pic>
      <p:pic>
        <p:nvPicPr>
          <p:cNvPr id="37" name="Picture 36" descr="IMG_0810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6413" y="6151483"/>
            <a:ext cx="1256246" cy="1248459"/>
          </a:xfrm>
          <a:prstGeom prst="rect">
            <a:avLst/>
          </a:prstGeom>
        </p:spPr>
      </p:pic>
      <p:pic>
        <p:nvPicPr>
          <p:cNvPr id="38" name="Picture 37" descr="IMG_0808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5871" y="7557749"/>
            <a:ext cx="1251482" cy="1248457"/>
          </a:xfrm>
          <a:prstGeom prst="rect">
            <a:avLst/>
          </a:prstGeom>
        </p:spPr>
      </p:pic>
      <p:pic>
        <p:nvPicPr>
          <p:cNvPr id="39" name="Picture 38" descr="IMG_0809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24320" y="7557749"/>
            <a:ext cx="1251483" cy="1248457"/>
          </a:xfrm>
          <a:prstGeom prst="rect">
            <a:avLst/>
          </a:prstGeom>
        </p:spPr>
      </p:pic>
      <p:pic>
        <p:nvPicPr>
          <p:cNvPr id="40" name="Picture 39" descr="IMG_0810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6412" y="7569802"/>
            <a:ext cx="1256246" cy="12484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34267" y="6859"/>
            <a:ext cx="127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Spider solid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33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1463" y="89564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463" y="223855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1463" y="369747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1463" y="517356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1463" y="652536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1463" y="79524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1039</a:t>
            </a:r>
            <a:endParaRPr lang="en-US" dirty="0"/>
          </a:p>
        </p:txBody>
      </p:sp>
      <p:pic>
        <p:nvPicPr>
          <p:cNvPr id="16" name="Picture 15" descr="IMG_08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5460" y="3277064"/>
            <a:ext cx="1261608" cy="1347937"/>
          </a:xfrm>
          <a:prstGeom prst="rect">
            <a:avLst/>
          </a:prstGeom>
        </p:spPr>
      </p:pic>
      <p:pic>
        <p:nvPicPr>
          <p:cNvPr id="17" name="Picture 16" descr="IMG_08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23047" y="3340258"/>
            <a:ext cx="1234703" cy="1248458"/>
          </a:xfrm>
          <a:prstGeom prst="rect">
            <a:avLst/>
          </a:prstGeom>
        </p:spPr>
      </p:pic>
      <p:pic>
        <p:nvPicPr>
          <p:cNvPr id="18" name="Picture 17" descr="IMG_08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35027" y="3308214"/>
            <a:ext cx="1251481" cy="1248459"/>
          </a:xfrm>
          <a:prstGeom prst="rect">
            <a:avLst/>
          </a:prstGeom>
        </p:spPr>
      </p:pic>
      <p:pic>
        <p:nvPicPr>
          <p:cNvPr id="20" name="Picture 19" descr="1d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1954" y="4699591"/>
            <a:ext cx="1312829" cy="1347938"/>
          </a:xfrm>
          <a:prstGeom prst="rect">
            <a:avLst/>
          </a:prstGeom>
        </p:spPr>
      </p:pic>
      <p:pic>
        <p:nvPicPr>
          <p:cNvPr id="26" name="Picture 25" descr="2d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08850" y="4694142"/>
            <a:ext cx="1312831" cy="1347939"/>
          </a:xfrm>
          <a:prstGeom prst="rect">
            <a:avLst/>
          </a:prstGeom>
        </p:spPr>
      </p:pic>
      <p:pic>
        <p:nvPicPr>
          <p:cNvPr id="27" name="Picture 26" descr="3d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36936" y="4694143"/>
            <a:ext cx="1312833" cy="1347939"/>
          </a:xfrm>
          <a:prstGeom prst="rect">
            <a:avLst/>
          </a:prstGeom>
        </p:spPr>
      </p:pic>
      <p:pic>
        <p:nvPicPr>
          <p:cNvPr id="28" name="Picture 27" descr="1d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9849" y="6081736"/>
            <a:ext cx="1312829" cy="1347938"/>
          </a:xfrm>
          <a:prstGeom prst="rect">
            <a:avLst/>
          </a:prstGeom>
        </p:spPr>
      </p:pic>
      <p:pic>
        <p:nvPicPr>
          <p:cNvPr id="29" name="Picture 28" descr="2d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16745" y="6076287"/>
            <a:ext cx="1312831" cy="1347939"/>
          </a:xfrm>
          <a:prstGeom prst="rect">
            <a:avLst/>
          </a:prstGeom>
        </p:spPr>
      </p:pic>
      <p:pic>
        <p:nvPicPr>
          <p:cNvPr id="30" name="Picture 29" descr="3d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44831" y="6076288"/>
            <a:ext cx="1312833" cy="1347939"/>
          </a:xfrm>
          <a:prstGeom prst="rect">
            <a:avLst/>
          </a:prstGeom>
        </p:spPr>
      </p:pic>
      <p:pic>
        <p:nvPicPr>
          <p:cNvPr id="31" name="Picture 30" descr="1ds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9109" y="7467750"/>
            <a:ext cx="1312829" cy="1347938"/>
          </a:xfrm>
          <a:prstGeom prst="rect">
            <a:avLst/>
          </a:prstGeom>
        </p:spPr>
      </p:pic>
      <p:pic>
        <p:nvPicPr>
          <p:cNvPr id="32" name="Picture 31" descr="2ds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26005" y="7462301"/>
            <a:ext cx="1312831" cy="1347939"/>
          </a:xfrm>
          <a:prstGeom prst="rect">
            <a:avLst/>
          </a:prstGeom>
        </p:spPr>
      </p:pic>
      <p:pic>
        <p:nvPicPr>
          <p:cNvPr id="33" name="Picture 32" descr="3ds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54091" y="7462302"/>
            <a:ext cx="1312833" cy="1347939"/>
          </a:xfrm>
          <a:prstGeom prst="rect">
            <a:avLst/>
          </a:prstGeom>
        </p:spPr>
      </p:pic>
      <p:pic>
        <p:nvPicPr>
          <p:cNvPr id="37" name="Picture 36" descr="DSCN0098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559" y="423839"/>
            <a:ext cx="1347938" cy="1307382"/>
          </a:xfrm>
          <a:prstGeom prst="rect">
            <a:avLst/>
          </a:prstGeom>
        </p:spPr>
      </p:pic>
      <p:pic>
        <p:nvPicPr>
          <p:cNvPr id="38" name="Picture 37" descr="DSCN0099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170" y="432313"/>
            <a:ext cx="1347940" cy="1298908"/>
          </a:xfrm>
          <a:prstGeom prst="rect">
            <a:avLst/>
          </a:prstGeom>
        </p:spPr>
      </p:pic>
      <p:pic>
        <p:nvPicPr>
          <p:cNvPr id="39" name="Picture 38" descr="DSCN0100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6538" y="423840"/>
            <a:ext cx="1347939" cy="1307382"/>
          </a:xfrm>
          <a:prstGeom prst="rect">
            <a:avLst/>
          </a:prstGeom>
        </p:spPr>
      </p:pic>
      <p:pic>
        <p:nvPicPr>
          <p:cNvPr id="40" name="Picture 39" descr="DSCN0098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559" y="1883622"/>
            <a:ext cx="1347938" cy="1307382"/>
          </a:xfrm>
          <a:prstGeom prst="rect">
            <a:avLst/>
          </a:prstGeom>
        </p:spPr>
      </p:pic>
      <p:pic>
        <p:nvPicPr>
          <p:cNvPr id="41" name="Picture 40" descr="DSCN0099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170" y="1892096"/>
            <a:ext cx="1347940" cy="1298908"/>
          </a:xfrm>
          <a:prstGeom prst="rect">
            <a:avLst/>
          </a:prstGeom>
        </p:spPr>
      </p:pic>
      <p:pic>
        <p:nvPicPr>
          <p:cNvPr id="42" name="Picture 41" descr="DSCN0100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6538" y="1883623"/>
            <a:ext cx="1347939" cy="13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1463" y="89564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1054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463" y="223855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1071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1463" y="369747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1072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1463" y="517356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1074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1463" y="652536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1076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1463" y="79524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1095</a:t>
            </a:r>
            <a:endParaRPr lang="en-US" dirty="0"/>
          </a:p>
        </p:txBody>
      </p:sp>
      <p:pic>
        <p:nvPicPr>
          <p:cNvPr id="15" name="Picture 14" descr="1d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9108" y="412141"/>
            <a:ext cx="1312829" cy="1347938"/>
          </a:xfrm>
          <a:prstGeom prst="rect">
            <a:avLst/>
          </a:prstGeom>
        </p:spPr>
      </p:pic>
      <p:pic>
        <p:nvPicPr>
          <p:cNvPr id="16" name="Picture 15" descr="2d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26004" y="406692"/>
            <a:ext cx="1312831" cy="1347939"/>
          </a:xfrm>
          <a:prstGeom prst="rect">
            <a:avLst/>
          </a:prstGeom>
        </p:spPr>
      </p:pic>
      <p:pic>
        <p:nvPicPr>
          <p:cNvPr id="17" name="Picture 16" descr="3d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54090" y="406693"/>
            <a:ext cx="1312833" cy="1347939"/>
          </a:xfrm>
          <a:prstGeom prst="rect">
            <a:avLst/>
          </a:prstGeom>
        </p:spPr>
      </p:pic>
      <p:pic>
        <p:nvPicPr>
          <p:cNvPr id="18" name="Picture 17" descr="1d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1954" y="1792886"/>
            <a:ext cx="1312829" cy="1347938"/>
          </a:xfrm>
          <a:prstGeom prst="rect">
            <a:avLst/>
          </a:prstGeom>
        </p:spPr>
      </p:pic>
      <p:pic>
        <p:nvPicPr>
          <p:cNvPr id="20" name="Picture 19" descr="2d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08850" y="1787437"/>
            <a:ext cx="1312831" cy="1347939"/>
          </a:xfrm>
          <a:prstGeom prst="rect">
            <a:avLst/>
          </a:prstGeom>
        </p:spPr>
      </p:pic>
      <p:pic>
        <p:nvPicPr>
          <p:cNvPr id="26" name="Picture 25" descr="3d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36936" y="1787438"/>
            <a:ext cx="1312833" cy="1347939"/>
          </a:xfrm>
          <a:prstGeom prst="rect">
            <a:avLst/>
          </a:prstGeom>
        </p:spPr>
      </p:pic>
      <p:pic>
        <p:nvPicPr>
          <p:cNvPr id="27" name="Picture 26" descr="1e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57684" y="3169116"/>
            <a:ext cx="1312831" cy="1365093"/>
          </a:xfrm>
          <a:prstGeom prst="rect">
            <a:avLst/>
          </a:prstGeom>
        </p:spPr>
      </p:pic>
      <p:pic>
        <p:nvPicPr>
          <p:cNvPr id="28" name="Picture 27" descr="2e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08849" y="3177693"/>
            <a:ext cx="1312832" cy="1347939"/>
          </a:xfrm>
          <a:prstGeom prst="rect">
            <a:avLst/>
          </a:prstGeom>
        </p:spPr>
      </p:pic>
      <p:pic>
        <p:nvPicPr>
          <p:cNvPr id="29" name="Picture 28" descr="3e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54090" y="3177694"/>
            <a:ext cx="1312833" cy="1347939"/>
          </a:xfrm>
          <a:prstGeom prst="rect">
            <a:avLst/>
          </a:prstGeom>
        </p:spPr>
      </p:pic>
      <p:pic>
        <p:nvPicPr>
          <p:cNvPr id="33" name="Picture 32" descr="1es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0531" y="4687096"/>
            <a:ext cx="1312831" cy="1365093"/>
          </a:xfrm>
          <a:prstGeom prst="rect">
            <a:avLst/>
          </a:prstGeom>
        </p:spPr>
      </p:pic>
      <p:pic>
        <p:nvPicPr>
          <p:cNvPr id="34" name="Picture 33" descr="2es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91696" y="4695673"/>
            <a:ext cx="1312832" cy="1347939"/>
          </a:xfrm>
          <a:prstGeom prst="rect">
            <a:avLst/>
          </a:prstGeom>
        </p:spPr>
      </p:pic>
      <p:pic>
        <p:nvPicPr>
          <p:cNvPr id="35" name="Picture 34" descr="3es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36937" y="4695674"/>
            <a:ext cx="1312833" cy="1347939"/>
          </a:xfrm>
          <a:prstGeom prst="rect">
            <a:avLst/>
          </a:prstGeom>
        </p:spPr>
      </p:pic>
      <p:pic>
        <p:nvPicPr>
          <p:cNvPr id="36" name="Picture 35" descr="1es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3376" y="6099261"/>
            <a:ext cx="1312831" cy="1365093"/>
          </a:xfrm>
          <a:prstGeom prst="rect">
            <a:avLst/>
          </a:prstGeom>
        </p:spPr>
      </p:pic>
      <p:pic>
        <p:nvPicPr>
          <p:cNvPr id="37" name="Picture 36" descr="2es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74541" y="6107838"/>
            <a:ext cx="1312832" cy="1347939"/>
          </a:xfrm>
          <a:prstGeom prst="rect">
            <a:avLst/>
          </a:prstGeom>
        </p:spPr>
      </p:pic>
      <p:pic>
        <p:nvPicPr>
          <p:cNvPr id="38" name="Picture 37" descr="3es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19782" y="6107839"/>
            <a:ext cx="1312833" cy="1347939"/>
          </a:xfrm>
          <a:prstGeom prst="rect">
            <a:avLst/>
          </a:prstGeom>
        </p:spPr>
      </p:pic>
      <p:pic>
        <p:nvPicPr>
          <p:cNvPr id="39" name="Picture 38" descr="1es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0530" y="7488302"/>
            <a:ext cx="1312831" cy="1365093"/>
          </a:xfrm>
          <a:prstGeom prst="rect">
            <a:avLst/>
          </a:prstGeom>
        </p:spPr>
      </p:pic>
      <p:pic>
        <p:nvPicPr>
          <p:cNvPr id="40" name="Picture 39" descr="2es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91695" y="7496879"/>
            <a:ext cx="1312832" cy="1347939"/>
          </a:xfrm>
          <a:prstGeom prst="rect">
            <a:avLst/>
          </a:prstGeom>
        </p:spPr>
      </p:pic>
      <p:pic>
        <p:nvPicPr>
          <p:cNvPr id="41" name="Picture 40" descr="3es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36936" y="7496880"/>
            <a:ext cx="1312833" cy="13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1463" y="89564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1098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463" y="223855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1463" y="369747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1119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1463" y="517356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1128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1463" y="652536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1133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1463" y="7952479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1139</a:t>
            </a:r>
            <a:endParaRPr lang="en-US" dirty="0"/>
          </a:p>
        </p:txBody>
      </p:sp>
      <p:pic>
        <p:nvPicPr>
          <p:cNvPr id="15" name="Picture 14" descr="IMG_08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6464" y="337011"/>
            <a:ext cx="1261608" cy="1347937"/>
          </a:xfrm>
          <a:prstGeom prst="rect">
            <a:avLst/>
          </a:prstGeom>
        </p:spPr>
      </p:pic>
      <p:pic>
        <p:nvPicPr>
          <p:cNvPr id="16" name="Picture 15" descr="IMG_08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32714" y="373298"/>
            <a:ext cx="1234703" cy="1248458"/>
          </a:xfrm>
          <a:prstGeom prst="rect">
            <a:avLst/>
          </a:prstGeom>
        </p:spPr>
      </p:pic>
      <p:pic>
        <p:nvPicPr>
          <p:cNvPr id="17" name="Picture 16" descr="IMG_08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8798" y="374528"/>
            <a:ext cx="1251481" cy="1248459"/>
          </a:xfrm>
          <a:prstGeom prst="rect">
            <a:avLst/>
          </a:prstGeom>
        </p:spPr>
      </p:pic>
      <p:pic>
        <p:nvPicPr>
          <p:cNvPr id="18" name="Picture 17" descr="1e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9430" y="1754685"/>
            <a:ext cx="1312831" cy="1365093"/>
          </a:xfrm>
          <a:prstGeom prst="rect">
            <a:avLst/>
          </a:prstGeom>
        </p:spPr>
      </p:pic>
      <p:pic>
        <p:nvPicPr>
          <p:cNvPr id="20" name="Picture 19" descr="2e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78"/>
          <a:stretch/>
        </p:blipFill>
        <p:spPr>
          <a:xfrm rot="5400000">
            <a:off x="3200595" y="1763262"/>
            <a:ext cx="1312832" cy="1347939"/>
          </a:xfrm>
          <a:prstGeom prst="rect">
            <a:avLst/>
          </a:prstGeom>
        </p:spPr>
      </p:pic>
      <p:pic>
        <p:nvPicPr>
          <p:cNvPr id="26" name="Picture 25" descr="3e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36" y="1763263"/>
            <a:ext cx="1312833" cy="1347939"/>
          </a:xfrm>
          <a:prstGeom prst="rect">
            <a:avLst/>
          </a:prstGeom>
        </p:spPr>
      </p:pic>
      <p:pic>
        <p:nvPicPr>
          <p:cNvPr id="27" name="Picture 26" descr="1e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9430" y="3191850"/>
            <a:ext cx="1312831" cy="1365093"/>
          </a:xfrm>
          <a:prstGeom prst="rect">
            <a:avLst/>
          </a:prstGeom>
        </p:spPr>
      </p:pic>
      <p:pic>
        <p:nvPicPr>
          <p:cNvPr id="28" name="Picture 27" descr="2e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00595" y="3200427"/>
            <a:ext cx="1312832" cy="1347939"/>
          </a:xfrm>
          <a:prstGeom prst="rect">
            <a:avLst/>
          </a:prstGeom>
        </p:spPr>
      </p:pic>
      <p:pic>
        <p:nvPicPr>
          <p:cNvPr id="29" name="Picture 28" descr="3e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5836" y="3200428"/>
            <a:ext cx="1312833" cy="1347939"/>
          </a:xfrm>
          <a:prstGeom prst="rect">
            <a:avLst/>
          </a:prstGeom>
        </p:spPr>
      </p:pic>
      <p:pic>
        <p:nvPicPr>
          <p:cNvPr id="30" name="Picture 29" descr="DSCN0098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304" y="4662232"/>
            <a:ext cx="1347938" cy="1307382"/>
          </a:xfrm>
          <a:prstGeom prst="rect">
            <a:avLst/>
          </a:prstGeom>
        </p:spPr>
      </p:pic>
      <p:pic>
        <p:nvPicPr>
          <p:cNvPr id="31" name="Picture 30" descr="DSCN0099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15" y="4670706"/>
            <a:ext cx="1347940" cy="1298908"/>
          </a:xfrm>
          <a:prstGeom prst="rect">
            <a:avLst/>
          </a:prstGeom>
        </p:spPr>
      </p:pic>
      <p:pic>
        <p:nvPicPr>
          <p:cNvPr id="32" name="Picture 31" descr="DSCN0100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83" y="4662233"/>
            <a:ext cx="1347939" cy="1307382"/>
          </a:xfrm>
          <a:prstGeom prst="rect">
            <a:avLst/>
          </a:prstGeom>
        </p:spPr>
      </p:pic>
      <p:pic>
        <p:nvPicPr>
          <p:cNvPr id="33" name="Picture 32" descr="DSCN0098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6071198"/>
            <a:ext cx="1347938" cy="1307382"/>
          </a:xfrm>
          <a:prstGeom prst="rect">
            <a:avLst/>
          </a:prstGeom>
        </p:spPr>
      </p:pic>
      <p:pic>
        <p:nvPicPr>
          <p:cNvPr id="34" name="Picture 33" descr="DSCN0099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10" y="6079672"/>
            <a:ext cx="1347940" cy="1298908"/>
          </a:xfrm>
          <a:prstGeom prst="rect">
            <a:avLst/>
          </a:prstGeom>
        </p:spPr>
      </p:pic>
      <p:pic>
        <p:nvPicPr>
          <p:cNvPr id="35" name="Picture 34" descr="DSCN0100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78" y="6071199"/>
            <a:ext cx="1347939" cy="1307382"/>
          </a:xfrm>
          <a:prstGeom prst="rect">
            <a:avLst/>
          </a:prstGeom>
        </p:spPr>
      </p:pic>
      <p:pic>
        <p:nvPicPr>
          <p:cNvPr id="36" name="Picture 35" descr="DSCN0098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7480874"/>
            <a:ext cx="1347938" cy="1307382"/>
          </a:xfrm>
          <a:prstGeom prst="rect">
            <a:avLst/>
          </a:prstGeom>
        </p:spPr>
      </p:pic>
      <p:pic>
        <p:nvPicPr>
          <p:cNvPr id="37" name="Picture 36" descr="DSCN0099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10" y="7489348"/>
            <a:ext cx="1347940" cy="1298908"/>
          </a:xfrm>
          <a:prstGeom prst="rect">
            <a:avLst/>
          </a:prstGeom>
        </p:spPr>
      </p:pic>
      <p:pic>
        <p:nvPicPr>
          <p:cNvPr id="38" name="Picture 37" descr="DSCN0100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78" y="7480875"/>
            <a:ext cx="1347939" cy="13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22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61463" y="89564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1147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463" y="223855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1149</a:t>
            </a:r>
            <a:endParaRPr lang="en-US" dirty="0"/>
          </a:p>
        </p:txBody>
      </p:sp>
      <p:pic>
        <p:nvPicPr>
          <p:cNvPr id="7" name="Picture 6" descr="DSCN009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340402"/>
            <a:ext cx="1347938" cy="1307382"/>
          </a:xfrm>
          <a:prstGeom prst="rect">
            <a:avLst/>
          </a:prstGeom>
        </p:spPr>
      </p:pic>
      <p:pic>
        <p:nvPicPr>
          <p:cNvPr id="11" name="Picture 10" descr="DSCN009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10" y="348876"/>
            <a:ext cx="1347940" cy="1298908"/>
          </a:xfrm>
          <a:prstGeom prst="rect">
            <a:avLst/>
          </a:prstGeom>
        </p:spPr>
      </p:pic>
      <p:pic>
        <p:nvPicPr>
          <p:cNvPr id="12" name="Picture 11" descr="DSCN010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78" y="340403"/>
            <a:ext cx="1347939" cy="1307382"/>
          </a:xfrm>
          <a:prstGeom prst="rect">
            <a:avLst/>
          </a:prstGeom>
        </p:spPr>
      </p:pic>
      <p:pic>
        <p:nvPicPr>
          <p:cNvPr id="13" name="Picture 12" descr="DSCN009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1759443"/>
            <a:ext cx="1347938" cy="1307382"/>
          </a:xfrm>
          <a:prstGeom prst="rect">
            <a:avLst/>
          </a:prstGeom>
        </p:spPr>
      </p:pic>
      <p:pic>
        <p:nvPicPr>
          <p:cNvPr id="14" name="Picture 13" descr="DSCN0099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10" y="1767917"/>
            <a:ext cx="1347940" cy="1298908"/>
          </a:xfrm>
          <a:prstGeom prst="rect">
            <a:avLst/>
          </a:prstGeom>
        </p:spPr>
      </p:pic>
      <p:pic>
        <p:nvPicPr>
          <p:cNvPr id="15" name="Picture 14" descr="DSCN010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78" y="1759444"/>
            <a:ext cx="1347939" cy="13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4400" y="89564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4400" y="223855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4400" y="369747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4400" y="517356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4400" y="652536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4400" y="7952479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18171" y="887887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618171" y="887887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pic>
        <p:nvPicPr>
          <p:cNvPr id="16" name="Picture 15" descr="IMG_080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5870" y="449897"/>
            <a:ext cx="1251482" cy="1248457"/>
          </a:xfrm>
          <a:prstGeom prst="rect">
            <a:avLst/>
          </a:prstGeom>
        </p:spPr>
      </p:pic>
      <p:pic>
        <p:nvPicPr>
          <p:cNvPr id="17" name="Picture 16" descr="IMG_080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24319" y="449897"/>
            <a:ext cx="1251483" cy="1248457"/>
          </a:xfrm>
          <a:prstGeom prst="rect">
            <a:avLst/>
          </a:prstGeom>
        </p:spPr>
      </p:pic>
      <p:pic>
        <p:nvPicPr>
          <p:cNvPr id="18" name="Picture 17" descr="IMG_081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6411" y="461950"/>
            <a:ext cx="1256246" cy="1248459"/>
          </a:xfrm>
          <a:prstGeom prst="rect">
            <a:avLst/>
          </a:prstGeom>
        </p:spPr>
      </p:pic>
      <p:pic>
        <p:nvPicPr>
          <p:cNvPr id="20" name="Picture 19" descr="IMG_080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5869" y="1898994"/>
            <a:ext cx="1251482" cy="1248457"/>
          </a:xfrm>
          <a:prstGeom prst="rect">
            <a:avLst/>
          </a:prstGeom>
        </p:spPr>
      </p:pic>
      <p:pic>
        <p:nvPicPr>
          <p:cNvPr id="33" name="Picture 32" descr="IMG_0809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24318" y="1898994"/>
            <a:ext cx="1251483" cy="1248457"/>
          </a:xfrm>
          <a:prstGeom prst="rect">
            <a:avLst/>
          </a:prstGeom>
        </p:spPr>
      </p:pic>
      <p:pic>
        <p:nvPicPr>
          <p:cNvPr id="34" name="Picture 33" descr="IMG_081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6410" y="1911047"/>
            <a:ext cx="1256246" cy="1248459"/>
          </a:xfrm>
          <a:prstGeom prst="rect">
            <a:avLst/>
          </a:prstGeom>
        </p:spPr>
      </p:pic>
      <p:pic>
        <p:nvPicPr>
          <p:cNvPr id="35" name="Picture 34" descr="DSCN0089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383" y="3276288"/>
            <a:ext cx="1248457" cy="1280951"/>
          </a:xfrm>
          <a:prstGeom prst="rect">
            <a:avLst/>
          </a:prstGeom>
        </p:spPr>
      </p:pic>
      <p:pic>
        <p:nvPicPr>
          <p:cNvPr id="36" name="Picture 35" descr="DSCN0090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832" y="3276288"/>
            <a:ext cx="1248458" cy="1280951"/>
          </a:xfrm>
          <a:prstGeom prst="rect">
            <a:avLst/>
          </a:prstGeom>
        </p:spPr>
      </p:pic>
      <p:pic>
        <p:nvPicPr>
          <p:cNvPr id="37" name="Picture 36" descr="DSCN0091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304" y="3276288"/>
            <a:ext cx="1248460" cy="1280951"/>
          </a:xfrm>
          <a:prstGeom prst="rect">
            <a:avLst/>
          </a:prstGeom>
        </p:spPr>
      </p:pic>
      <p:pic>
        <p:nvPicPr>
          <p:cNvPr id="38" name="Picture 37" descr="DSCN0089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381" y="4709639"/>
            <a:ext cx="1248457" cy="1280951"/>
          </a:xfrm>
          <a:prstGeom prst="rect">
            <a:avLst/>
          </a:prstGeom>
        </p:spPr>
      </p:pic>
      <p:pic>
        <p:nvPicPr>
          <p:cNvPr id="39" name="Picture 38" descr="DSCN0090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830" y="4709639"/>
            <a:ext cx="1248458" cy="1280951"/>
          </a:xfrm>
          <a:prstGeom prst="rect">
            <a:avLst/>
          </a:prstGeom>
        </p:spPr>
      </p:pic>
      <p:pic>
        <p:nvPicPr>
          <p:cNvPr id="40" name="Picture 39" descr="DSCN0091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302" y="4709639"/>
            <a:ext cx="1248460" cy="1280951"/>
          </a:xfrm>
          <a:prstGeom prst="rect">
            <a:avLst/>
          </a:prstGeom>
        </p:spPr>
      </p:pic>
      <p:pic>
        <p:nvPicPr>
          <p:cNvPr id="41" name="Picture 40" descr="DSCN0089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381" y="6114817"/>
            <a:ext cx="1248457" cy="1280951"/>
          </a:xfrm>
          <a:prstGeom prst="rect">
            <a:avLst/>
          </a:prstGeom>
        </p:spPr>
      </p:pic>
      <p:pic>
        <p:nvPicPr>
          <p:cNvPr id="42" name="Picture 41" descr="DSCN0090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830" y="6114817"/>
            <a:ext cx="1248458" cy="1280951"/>
          </a:xfrm>
          <a:prstGeom prst="rect">
            <a:avLst/>
          </a:prstGeom>
        </p:spPr>
      </p:pic>
      <p:pic>
        <p:nvPicPr>
          <p:cNvPr id="43" name="Picture 42" descr="DSCN0091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302" y="6114817"/>
            <a:ext cx="1248460" cy="1280951"/>
          </a:xfrm>
          <a:prstGeom prst="rect">
            <a:avLst/>
          </a:prstGeom>
        </p:spPr>
      </p:pic>
      <p:pic>
        <p:nvPicPr>
          <p:cNvPr id="44" name="Picture 43" descr="DSCN008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381" y="7491724"/>
            <a:ext cx="1248457" cy="1280951"/>
          </a:xfrm>
          <a:prstGeom prst="rect">
            <a:avLst/>
          </a:prstGeom>
        </p:spPr>
      </p:pic>
      <p:pic>
        <p:nvPicPr>
          <p:cNvPr id="45" name="Picture 44" descr="DSCN0090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830" y="7491724"/>
            <a:ext cx="1248458" cy="1280951"/>
          </a:xfrm>
          <a:prstGeom prst="rect">
            <a:avLst/>
          </a:prstGeom>
        </p:spPr>
      </p:pic>
      <p:pic>
        <p:nvPicPr>
          <p:cNvPr id="46" name="Picture 45" descr="DSCN0091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302" y="7491724"/>
            <a:ext cx="1248460" cy="12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0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42897" y="89564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897" y="223855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4400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400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4400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400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129</a:t>
            </a:r>
            <a:endParaRPr lang="en-US" dirty="0"/>
          </a:p>
        </p:txBody>
      </p:sp>
      <p:pic>
        <p:nvPicPr>
          <p:cNvPr id="15" name="Picture 14" descr="IMG_08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6464" y="3157928"/>
            <a:ext cx="1261608" cy="1347937"/>
          </a:xfrm>
          <a:prstGeom prst="rect">
            <a:avLst/>
          </a:prstGeom>
        </p:spPr>
      </p:pic>
      <p:pic>
        <p:nvPicPr>
          <p:cNvPr id="16" name="Picture 15" descr="IMG_080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6463" y="4664842"/>
            <a:ext cx="1261608" cy="1347937"/>
          </a:xfrm>
          <a:prstGeom prst="rect">
            <a:avLst/>
          </a:prstGeom>
        </p:spPr>
      </p:pic>
      <p:pic>
        <p:nvPicPr>
          <p:cNvPr id="17" name="Picture 16" descr="IMG_080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63481" y="3194215"/>
            <a:ext cx="1234703" cy="1248458"/>
          </a:xfrm>
          <a:prstGeom prst="rect">
            <a:avLst/>
          </a:prstGeom>
        </p:spPr>
      </p:pic>
      <p:pic>
        <p:nvPicPr>
          <p:cNvPr id="18" name="Picture 17" descr="IMG_0804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99565" y="3195445"/>
            <a:ext cx="1251481" cy="1248459"/>
          </a:xfrm>
          <a:prstGeom prst="rect">
            <a:avLst/>
          </a:prstGeom>
        </p:spPr>
      </p:pic>
      <p:pic>
        <p:nvPicPr>
          <p:cNvPr id="20" name="Picture 19" descr="IMG_0803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63481" y="4701129"/>
            <a:ext cx="1234703" cy="1248458"/>
          </a:xfrm>
          <a:prstGeom prst="rect">
            <a:avLst/>
          </a:prstGeom>
        </p:spPr>
      </p:pic>
      <p:pic>
        <p:nvPicPr>
          <p:cNvPr id="26" name="Picture 25" descr="IMG_0804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99565" y="4702359"/>
            <a:ext cx="1251481" cy="1248459"/>
          </a:xfrm>
          <a:prstGeom prst="rect">
            <a:avLst/>
          </a:prstGeom>
        </p:spPr>
      </p:pic>
      <p:pic>
        <p:nvPicPr>
          <p:cNvPr id="27" name="Picture 26" descr="DSCN0098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413764"/>
            <a:ext cx="1347938" cy="1307382"/>
          </a:xfrm>
          <a:prstGeom prst="rect">
            <a:avLst/>
          </a:prstGeom>
        </p:spPr>
      </p:pic>
      <p:pic>
        <p:nvPicPr>
          <p:cNvPr id="28" name="Picture 27" descr="DSCN0099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10" y="422238"/>
            <a:ext cx="1347940" cy="1298908"/>
          </a:xfrm>
          <a:prstGeom prst="rect">
            <a:avLst/>
          </a:prstGeom>
        </p:spPr>
      </p:pic>
      <p:pic>
        <p:nvPicPr>
          <p:cNvPr id="29" name="Picture 28" descr="DSCN0100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78" y="413765"/>
            <a:ext cx="1347939" cy="1307382"/>
          </a:xfrm>
          <a:prstGeom prst="rect">
            <a:avLst/>
          </a:prstGeom>
        </p:spPr>
      </p:pic>
      <p:pic>
        <p:nvPicPr>
          <p:cNvPr id="30" name="Picture 29" descr="DSCN0098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8" y="6054486"/>
            <a:ext cx="1347938" cy="1307382"/>
          </a:xfrm>
          <a:prstGeom prst="rect">
            <a:avLst/>
          </a:prstGeom>
        </p:spPr>
      </p:pic>
      <p:pic>
        <p:nvPicPr>
          <p:cNvPr id="31" name="Picture 30" descr="DSCN0099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09" y="6062960"/>
            <a:ext cx="1347940" cy="1298908"/>
          </a:xfrm>
          <a:prstGeom prst="rect">
            <a:avLst/>
          </a:prstGeom>
        </p:spPr>
      </p:pic>
      <p:pic>
        <p:nvPicPr>
          <p:cNvPr id="32" name="Picture 31" descr="DSCN0100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77" y="6054487"/>
            <a:ext cx="1347939" cy="1307382"/>
          </a:xfrm>
          <a:prstGeom prst="rect">
            <a:avLst/>
          </a:prstGeom>
        </p:spPr>
      </p:pic>
      <p:pic>
        <p:nvPicPr>
          <p:cNvPr id="33" name="Picture 32" descr="DSCN0089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8" y="1849227"/>
            <a:ext cx="1248457" cy="1280951"/>
          </a:xfrm>
          <a:prstGeom prst="rect">
            <a:avLst/>
          </a:prstGeom>
        </p:spPr>
      </p:pic>
      <p:pic>
        <p:nvPicPr>
          <p:cNvPr id="34" name="Picture 33" descr="DSCN0090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10" y="1849227"/>
            <a:ext cx="1248458" cy="1280951"/>
          </a:xfrm>
          <a:prstGeom prst="rect">
            <a:avLst/>
          </a:prstGeom>
        </p:spPr>
      </p:pic>
      <p:pic>
        <p:nvPicPr>
          <p:cNvPr id="35" name="Picture 34" descr="DSCN0091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19" y="1849227"/>
            <a:ext cx="1248460" cy="1280951"/>
          </a:xfrm>
          <a:prstGeom prst="rect">
            <a:avLst/>
          </a:prstGeom>
        </p:spPr>
      </p:pic>
      <p:pic>
        <p:nvPicPr>
          <p:cNvPr id="36" name="Picture 35" descr="DSCN008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7535666"/>
            <a:ext cx="1248457" cy="1280951"/>
          </a:xfrm>
          <a:prstGeom prst="rect">
            <a:avLst/>
          </a:prstGeom>
        </p:spPr>
      </p:pic>
      <p:pic>
        <p:nvPicPr>
          <p:cNvPr id="37" name="Picture 36" descr="DSCN0090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11" y="7535666"/>
            <a:ext cx="1248458" cy="1280951"/>
          </a:xfrm>
          <a:prstGeom prst="rect">
            <a:avLst/>
          </a:prstGeom>
        </p:spPr>
      </p:pic>
      <p:pic>
        <p:nvPicPr>
          <p:cNvPr id="38" name="Picture 37" descr="DSCN0091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20" y="7535666"/>
            <a:ext cx="1248460" cy="12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245</a:t>
            </a:r>
            <a:endParaRPr lang="en-US" dirty="0"/>
          </a:p>
        </p:txBody>
      </p:sp>
      <p:pic>
        <p:nvPicPr>
          <p:cNvPr id="15" name="Picture 14" descr="IMG_08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6464" y="465974"/>
            <a:ext cx="1261608" cy="1347937"/>
          </a:xfrm>
          <a:prstGeom prst="rect">
            <a:avLst/>
          </a:prstGeom>
        </p:spPr>
      </p:pic>
      <p:pic>
        <p:nvPicPr>
          <p:cNvPr id="16" name="Picture 15" descr="IMG_08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63480" y="502260"/>
            <a:ext cx="1234703" cy="1248458"/>
          </a:xfrm>
          <a:prstGeom prst="rect">
            <a:avLst/>
          </a:prstGeom>
        </p:spPr>
      </p:pic>
      <p:pic>
        <p:nvPicPr>
          <p:cNvPr id="17" name="Picture 16" descr="IMG_08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99564" y="503490"/>
            <a:ext cx="1251481" cy="1248459"/>
          </a:xfrm>
          <a:prstGeom prst="rect">
            <a:avLst/>
          </a:prstGeom>
        </p:spPr>
      </p:pic>
      <p:pic>
        <p:nvPicPr>
          <p:cNvPr id="18" name="Picture 17" descr="IMG_080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86" y="3287685"/>
            <a:ext cx="1251482" cy="1248457"/>
          </a:xfrm>
          <a:prstGeom prst="rect">
            <a:avLst/>
          </a:prstGeom>
        </p:spPr>
      </p:pic>
      <p:pic>
        <p:nvPicPr>
          <p:cNvPr id="20" name="Picture 19" descr="IMG_0809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24318" y="3287684"/>
            <a:ext cx="1251483" cy="1248457"/>
          </a:xfrm>
          <a:prstGeom prst="rect">
            <a:avLst/>
          </a:prstGeom>
        </p:spPr>
      </p:pic>
      <p:pic>
        <p:nvPicPr>
          <p:cNvPr id="26" name="Picture 25" descr="IMG_081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6410" y="3299737"/>
            <a:ext cx="1256246" cy="1248459"/>
          </a:xfrm>
          <a:prstGeom prst="rect">
            <a:avLst/>
          </a:prstGeom>
        </p:spPr>
      </p:pic>
      <p:pic>
        <p:nvPicPr>
          <p:cNvPr id="27" name="Picture 26" descr="IMG_0808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85" y="4804312"/>
            <a:ext cx="1251482" cy="1248457"/>
          </a:xfrm>
          <a:prstGeom prst="rect">
            <a:avLst/>
          </a:prstGeom>
        </p:spPr>
      </p:pic>
      <p:pic>
        <p:nvPicPr>
          <p:cNvPr id="28" name="Picture 27" descr="IMG_0809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99716" y="4804311"/>
            <a:ext cx="1251483" cy="1248457"/>
          </a:xfrm>
          <a:prstGeom prst="rect">
            <a:avLst/>
          </a:prstGeom>
        </p:spPr>
      </p:pic>
      <p:pic>
        <p:nvPicPr>
          <p:cNvPr id="29" name="Picture 28" descr="IMG_0810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1808" y="4816364"/>
            <a:ext cx="1256246" cy="1248459"/>
          </a:xfrm>
          <a:prstGeom prst="rect">
            <a:avLst/>
          </a:prstGeom>
        </p:spPr>
      </p:pic>
      <p:pic>
        <p:nvPicPr>
          <p:cNvPr id="30" name="Picture 29" descr="IMG_0808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84" y="7538699"/>
            <a:ext cx="1251482" cy="1248457"/>
          </a:xfrm>
          <a:prstGeom prst="rect">
            <a:avLst/>
          </a:prstGeom>
        </p:spPr>
      </p:pic>
      <p:pic>
        <p:nvPicPr>
          <p:cNvPr id="31" name="Picture 30" descr="IMG_0809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99716" y="7538698"/>
            <a:ext cx="1251483" cy="1248457"/>
          </a:xfrm>
          <a:prstGeom prst="rect">
            <a:avLst/>
          </a:prstGeom>
        </p:spPr>
      </p:pic>
      <p:pic>
        <p:nvPicPr>
          <p:cNvPr id="32" name="Picture 31" descr="IMG_0810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1808" y="7550751"/>
            <a:ext cx="1256246" cy="1248459"/>
          </a:xfrm>
          <a:prstGeom prst="rect">
            <a:avLst/>
          </a:prstGeom>
        </p:spPr>
      </p:pic>
      <p:pic>
        <p:nvPicPr>
          <p:cNvPr id="33" name="Picture 32" descr="DSCN0089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1870540"/>
            <a:ext cx="1248457" cy="1280951"/>
          </a:xfrm>
          <a:prstGeom prst="rect">
            <a:avLst/>
          </a:prstGeom>
        </p:spPr>
      </p:pic>
      <p:pic>
        <p:nvPicPr>
          <p:cNvPr id="34" name="Picture 33" descr="DSCN0090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11" y="1870540"/>
            <a:ext cx="1248458" cy="1280951"/>
          </a:xfrm>
          <a:prstGeom prst="rect">
            <a:avLst/>
          </a:prstGeom>
        </p:spPr>
      </p:pic>
      <p:pic>
        <p:nvPicPr>
          <p:cNvPr id="35" name="Picture 34" descr="DSCN0091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20" y="1870540"/>
            <a:ext cx="1248460" cy="1280951"/>
          </a:xfrm>
          <a:prstGeom prst="rect">
            <a:avLst/>
          </a:prstGeom>
        </p:spPr>
      </p:pic>
      <p:pic>
        <p:nvPicPr>
          <p:cNvPr id="2" name="Picture 1" descr="DSCN010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7" y="6122611"/>
            <a:ext cx="1248457" cy="1261609"/>
          </a:xfrm>
          <a:prstGeom prst="rect">
            <a:avLst/>
          </a:prstGeom>
        </p:spPr>
      </p:pic>
      <p:pic>
        <p:nvPicPr>
          <p:cNvPr id="3" name="Picture 2" descr="DSCN0110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1228" y="6122611"/>
            <a:ext cx="1255141" cy="1261609"/>
          </a:xfrm>
          <a:prstGeom prst="rect">
            <a:avLst/>
          </a:prstGeom>
        </p:spPr>
      </p:pic>
      <p:pic>
        <p:nvPicPr>
          <p:cNvPr id="4" name="Picture 3" descr="DSCN0112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701" y="6122611"/>
            <a:ext cx="1303834" cy="1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</a:t>
            </a:r>
            <a:endParaRPr lang="en-US" dirty="0"/>
          </a:p>
        </p:txBody>
      </p:sp>
      <p:pic>
        <p:nvPicPr>
          <p:cNvPr id="15" name="Picture 14" descr="IMG_08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6464" y="7437710"/>
            <a:ext cx="1261608" cy="1347937"/>
          </a:xfrm>
          <a:prstGeom prst="rect">
            <a:avLst/>
          </a:prstGeom>
        </p:spPr>
      </p:pic>
      <p:pic>
        <p:nvPicPr>
          <p:cNvPr id="16" name="Picture 15" descr="IMG_08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8624" y="7500904"/>
            <a:ext cx="1234703" cy="1248458"/>
          </a:xfrm>
          <a:prstGeom prst="rect">
            <a:avLst/>
          </a:prstGeom>
        </p:spPr>
      </p:pic>
      <p:pic>
        <p:nvPicPr>
          <p:cNvPr id="17" name="Picture 16" descr="IMG_08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5" y="7502133"/>
            <a:ext cx="1251481" cy="1248459"/>
          </a:xfrm>
          <a:prstGeom prst="rect">
            <a:avLst/>
          </a:prstGeom>
        </p:spPr>
      </p:pic>
      <p:pic>
        <p:nvPicPr>
          <p:cNvPr id="18" name="Picture 17" descr="IMG_080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85" y="464333"/>
            <a:ext cx="1251482" cy="1248457"/>
          </a:xfrm>
          <a:prstGeom prst="rect">
            <a:avLst/>
          </a:prstGeom>
        </p:spPr>
      </p:pic>
      <p:pic>
        <p:nvPicPr>
          <p:cNvPr id="20" name="Picture 19" descr="IMG_0809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34" y="464333"/>
            <a:ext cx="1251483" cy="1248457"/>
          </a:xfrm>
          <a:prstGeom prst="rect">
            <a:avLst/>
          </a:prstGeom>
        </p:spPr>
      </p:pic>
      <p:pic>
        <p:nvPicPr>
          <p:cNvPr id="26" name="Picture 25" descr="IMG_081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2326" y="476386"/>
            <a:ext cx="1256246" cy="1248459"/>
          </a:xfrm>
          <a:prstGeom prst="rect">
            <a:avLst/>
          </a:prstGeom>
        </p:spPr>
      </p:pic>
      <p:pic>
        <p:nvPicPr>
          <p:cNvPr id="27" name="Picture 26" descr="IMG_0808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84" y="3289094"/>
            <a:ext cx="1251482" cy="1248457"/>
          </a:xfrm>
          <a:prstGeom prst="rect">
            <a:avLst/>
          </a:prstGeom>
        </p:spPr>
      </p:pic>
      <p:pic>
        <p:nvPicPr>
          <p:cNvPr id="28" name="Picture 27" descr="IMG_0809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33" y="3289094"/>
            <a:ext cx="1251483" cy="1248457"/>
          </a:xfrm>
          <a:prstGeom prst="rect">
            <a:avLst/>
          </a:prstGeom>
        </p:spPr>
      </p:pic>
      <p:pic>
        <p:nvPicPr>
          <p:cNvPr id="29" name="Picture 28" descr="IMG_0810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2325" y="3301147"/>
            <a:ext cx="1256246" cy="1248459"/>
          </a:xfrm>
          <a:prstGeom prst="rect">
            <a:avLst/>
          </a:prstGeom>
        </p:spPr>
      </p:pic>
      <p:pic>
        <p:nvPicPr>
          <p:cNvPr id="30" name="Picture 29" descr="IMG_0808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83" y="4792079"/>
            <a:ext cx="1251482" cy="1248457"/>
          </a:xfrm>
          <a:prstGeom prst="rect">
            <a:avLst/>
          </a:prstGeom>
        </p:spPr>
      </p:pic>
      <p:pic>
        <p:nvPicPr>
          <p:cNvPr id="31" name="Picture 30" descr="IMG_0809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32" y="4792079"/>
            <a:ext cx="1251483" cy="1248457"/>
          </a:xfrm>
          <a:prstGeom prst="rect">
            <a:avLst/>
          </a:prstGeom>
        </p:spPr>
      </p:pic>
      <p:pic>
        <p:nvPicPr>
          <p:cNvPr id="32" name="Picture 31" descr="IMG_0810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2324" y="4804132"/>
            <a:ext cx="1256246" cy="1248459"/>
          </a:xfrm>
          <a:prstGeom prst="rect">
            <a:avLst/>
          </a:prstGeom>
        </p:spPr>
      </p:pic>
      <p:pic>
        <p:nvPicPr>
          <p:cNvPr id="33" name="Picture 32" descr="IMG_0808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82" y="6142664"/>
            <a:ext cx="1251482" cy="1248457"/>
          </a:xfrm>
          <a:prstGeom prst="rect">
            <a:avLst/>
          </a:prstGeom>
        </p:spPr>
      </p:pic>
      <p:pic>
        <p:nvPicPr>
          <p:cNvPr id="34" name="Picture 33" descr="IMG_0809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31" y="6142664"/>
            <a:ext cx="1251483" cy="1248457"/>
          </a:xfrm>
          <a:prstGeom prst="rect">
            <a:avLst/>
          </a:prstGeom>
        </p:spPr>
      </p:pic>
      <p:pic>
        <p:nvPicPr>
          <p:cNvPr id="35" name="Picture 34" descr="IMG_0810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2323" y="6154717"/>
            <a:ext cx="1256246" cy="1248459"/>
          </a:xfrm>
          <a:prstGeom prst="rect">
            <a:avLst/>
          </a:prstGeom>
        </p:spPr>
      </p:pic>
      <p:pic>
        <p:nvPicPr>
          <p:cNvPr id="36" name="Picture 35" descr="1fs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4941" y="1872560"/>
            <a:ext cx="1309410" cy="1248453"/>
          </a:xfrm>
          <a:prstGeom prst="rect">
            <a:avLst/>
          </a:prstGeom>
        </p:spPr>
      </p:pic>
      <p:pic>
        <p:nvPicPr>
          <p:cNvPr id="37" name="Picture 36" descr="2fs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71268" y="1872557"/>
            <a:ext cx="1309413" cy="1248461"/>
          </a:xfrm>
          <a:prstGeom prst="rect">
            <a:avLst/>
          </a:prstGeom>
        </p:spPr>
      </p:pic>
      <p:pic>
        <p:nvPicPr>
          <p:cNvPr id="38" name="Picture 37" descr="3fs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15741" y="1872556"/>
            <a:ext cx="1309412" cy="12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294</a:t>
            </a:r>
            <a:endParaRPr lang="en-US" dirty="0"/>
          </a:p>
        </p:txBody>
      </p:sp>
      <p:pic>
        <p:nvPicPr>
          <p:cNvPr id="15" name="Picture 14" descr="IMG_08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16715" y="6060865"/>
            <a:ext cx="1261608" cy="1248439"/>
          </a:xfrm>
          <a:prstGeom prst="rect">
            <a:avLst/>
          </a:prstGeom>
        </p:spPr>
      </p:pic>
      <p:pic>
        <p:nvPicPr>
          <p:cNvPr id="16" name="Picture 15" descr="IMG_08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8616" y="6074310"/>
            <a:ext cx="1234703" cy="1248458"/>
          </a:xfrm>
          <a:prstGeom prst="rect">
            <a:avLst/>
          </a:prstGeom>
        </p:spPr>
      </p:pic>
      <p:pic>
        <p:nvPicPr>
          <p:cNvPr id="17" name="Picture 16" descr="IMG_08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6075539"/>
            <a:ext cx="1251481" cy="1248459"/>
          </a:xfrm>
          <a:prstGeom prst="rect">
            <a:avLst/>
          </a:prstGeom>
        </p:spPr>
      </p:pic>
      <p:pic>
        <p:nvPicPr>
          <p:cNvPr id="18" name="Picture 17" descr="IMG_080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80" y="1872243"/>
            <a:ext cx="1251482" cy="1248457"/>
          </a:xfrm>
          <a:prstGeom prst="rect">
            <a:avLst/>
          </a:prstGeom>
        </p:spPr>
      </p:pic>
      <p:pic>
        <p:nvPicPr>
          <p:cNvPr id="20" name="Picture 19" descr="IMG_0809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9" y="1872243"/>
            <a:ext cx="1251483" cy="1248457"/>
          </a:xfrm>
          <a:prstGeom prst="rect">
            <a:avLst/>
          </a:prstGeom>
        </p:spPr>
      </p:pic>
      <p:pic>
        <p:nvPicPr>
          <p:cNvPr id="26" name="Picture 25" descr="IMG_081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2321" y="1884296"/>
            <a:ext cx="1256246" cy="1248459"/>
          </a:xfrm>
          <a:prstGeom prst="rect">
            <a:avLst/>
          </a:prstGeom>
        </p:spPr>
      </p:pic>
      <p:pic>
        <p:nvPicPr>
          <p:cNvPr id="27" name="Picture 26" descr="IMG_0808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9" y="3287684"/>
            <a:ext cx="1251482" cy="1248457"/>
          </a:xfrm>
          <a:prstGeom prst="rect">
            <a:avLst/>
          </a:prstGeom>
        </p:spPr>
      </p:pic>
      <p:pic>
        <p:nvPicPr>
          <p:cNvPr id="28" name="Picture 27" descr="IMG_0809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8" y="3287684"/>
            <a:ext cx="1251483" cy="1248457"/>
          </a:xfrm>
          <a:prstGeom prst="rect">
            <a:avLst/>
          </a:prstGeom>
        </p:spPr>
      </p:pic>
      <p:pic>
        <p:nvPicPr>
          <p:cNvPr id="29" name="Picture 28" descr="IMG_0810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2320" y="3299737"/>
            <a:ext cx="1256246" cy="1248459"/>
          </a:xfrm>
          <a:prstGeom prst="rect">
            <a:avLst/>
          </a:prstGeom>
        </p:spPr>
      </p:pic>
      <p:pic>
        <p:nvPicPr>
          <p:cNvPr id="30" name="Picture 29" descr="IMG_0808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8" y="4706003"/>
            <a:ext cx="1251482" cy="1248457"/>
          </a:xfrm>
          <a:prstGeom prst="rect">
            <a:avLst/>
          </a:prstGeom>
        </p:spPr>
      </p:pic>
      <p:pic>
        <p:nvPicPr>
          <p:cNvPr id="31" name="Picture 30" descr="IMG_0809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4706003"/>
            <a:ext cx="1251483" cy="1248457"/>
          </a:xfrm>
          <a:prstGeom prst="rect">
            <a:avLst/>
          </a:prstGeom>
        </p:spPr>
      </p:pic>
      <p:pic>
        <p:nvPicPr>
          <p:cNvPr id="32" name="Picture 31" descr="IMG_0810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2319" y="4718056"/>
            <a:ext cx="1256246" cy="1248459"/>
          </a:xfrm>
          <a:prstGeom prst="rect">
            <a:avLst/>
          </a:prstGeom>
        </p:spPr>
      </p:pic>
      <p:pic>
        <p:nvPicPr>
          <p:cNvPr id="33" name="Picture 32" descr="1cs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7628908"/>
            <a:ext cx="1251485" cy="1248449"/>
          </a:xfrm>
          <a:prstGeom prst="rect">
            <a:avLst/>
          </a:prstGeom>
        </p:spPr>
      </p:pic>
      <p:pic>
        <p:nvPicPr>
          <p:cNvPr id="34" name="Picture 33" descr="2cs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7628905"/>
            <a:ext cx="1251486" cy="1248457"/>
          </a:xfrm>
          <a:prstGeom prst="rect">
            <a:avLst/>
          </a:prstGeom>
        </p:spPr>
      </p:pic>
      <p:pic>
        <p:nvPicPr>
          <p:cNvPr id="35" name="Picture 34" descr="3cs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7628904"/>
            <a:ext cx="1251486" cy="1248460"/>
          </a:xfrm>
          <a:prstGeom prst="rect">
            <a:avLst/>
          </a:prstGeom>
        </p:spPr>
      </p:pic>
      <p:pic>
        <p:nvPicPr>
          <p:cNvPr id="36" name="Picture 35" descr="1fs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4941" y="433479"/>
            <a:ext cx="1309410" cy="1248453"/>
          </a:xfrm>
          <a:prstGeom prst="rect">
            <a:avLst/>
          </a:prstGeom>
        </p:spPr>
      </p:pic>
      <p:pic>
        <p:nvPicPr>
          <p:cNvPr id="37" name="Picture 36" descr="2fs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71268" y="433476"/>
            <a:ext cx="1309413" cy="1248461"/>
          </a:xfrm>
          <a:prstGeom prst="rect">
            <a:avLst/>
          </a:prstGeom>
        </p:spPr>
      </p:pic>
      <p:pic>
        <p:nvPicPr>
          <p:cNvPr id="38" name="Picture 37" descr="3fs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15741" y="433475"/>
            <a:ext cx="1309412" cy="12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370</a:t>
            </a:r>
            <a:endParaRPr lang="en-US" dirty="0"/>
          </a:p>
        </p:txBody>
      </p:sp>
      <p:pic>
        <p:nvPicPr>
          <p:cNvPr id="15" name="Picture 14" descr="1c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436114"/>
            <a:ext cx="1251485" cy="1248449"/>
          </a:xfrm>
          <a:prstGeom prst="rect">
            <a:avLst/>
          </a:prstGeom>
        </p:spPr>
      </p:pic>
      <p:pic>
        <p:nvPicPr>
          <p:cNvPr id="16" name="Picture 15" descr="2c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436111"/>
            <a:ext cx="1251486" cy="1248457"/>
          </a:xfrm>
          <a:prstGeom prst="rect">
            <a:avLst/>
          </a:prstGeom>
        </p:spPr>
      </p:pic>
      <p:pic>
        <p:nvPicPr>
          <p:cNvPr id="17" name="Picture 16" descr="3c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436110"/>
            <a:ext cx="1251486" cy="1248460"/>
          </a:xfrm>
          <a:prstGeom prst="rect">
            <a:avLst/>
          </a:prstGeom>
        </p:spPr>
      </p:pic>
      <p:pic>
        <p:nvPicPr>
          <p:cNvPr id="20" name="Picture 19" descr="1f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2807" y="1801226"/>
            <a:ext cx="1309410" cy="1248453"/>
          </a:xfrm>
          <a:prstGeom prst="rect">
            <a:avLst/>
          </a:prstGeom>
        </p:spPr>
      </p:pic>
      <p:pic>
        <p:nvPicPr>
          <p:cNvPr id="26" name="Picture 25" descr="2f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59134" y="1801223"/>
            <a:ext cx="1309413" cy="1248461"/>
          </a:xfrm>
          <a:prstGeom prst="rect">
            <a:avLst/>
          </a:prstGeom>
        </p:spPr>
      </p:pic>
      <p:pic>
        <p:nvPicPr>
          <p:cNvPr id="27" name="Picture 26" descr="3f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607" y="1801222"/>
            <a:ext cx="1309412" cy="1248463"/>
          </a:xfrm>
          <a:prstGeom prst="rect">
            <a:avLst/>
          </a:prstGeom>
        </p:spPr>
      </p:pic>
      <p:pic>
        <p:nvPicPr>
          <p:cNvPr id="28" name="Picture 27" descr="1fs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4936" y="3273251"/>
            <a:ext cx="1309410" cy="1248453"/>
          </a:xfrm>
          <a:prstGeom prst="rect">
            <a:avLst/>
          </a:prstGeom>
        </p:spPr>
      </p:pic>
      <p:pic>
        <p:nvPicPr>
          <p:cNvPr id="29" name="Picture 28" descr="2f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71263" y="3273248"/>
            <a:ext cx="1309413" cy="1248461"/>
          </a:xfrm>
          <a:prstGeom prst="rect">
            <a:avLst/>
          </a:prstGeom>
        </p:spPr>
      </p:pic>
      <p:pic>
        <p:nvPicPr>
          <p:cNvPr id="30" name="Picture 29" descr="3f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15736" y="3273247"/>
            <a:ext cx="1309412" cy="1248463"/>
          </a:xfrm>
          <a:prstGeom prst="rect">
            <a:avLst/>
          </a:prstGeom>
        </p:spPr>
      </p:pic>
      <p:pic>
        <p:nvPicPr>
          <p:cNvPr id="34" name="Picture 33" descr="DSCN0106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14" y="4691235"/>
            <a:ext cx="1248454" cy="1309411"/>
          </a:xfrm>
          <a:prstGeom prst="rect">
            <a:avLst/>
          </a:prstGeom>
        </p:spPr>
      </p:pic>
      <p:pic>
        <p:nvPicPr>
          <p:cNvPr id="35" name="Picture 34" descr="DSCN0107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610" y="4691235"/>
            <a:ext cx="1248461" cy="1309411"/>
          </a:xfrm>
          <a:prstGeom prst="rect">
            <a:avLst/>
          </a:prstGeom>
        </p:spPr>
      </p:pic>
      <p:pic>
        <p:nvPicPr>
          <p:cNvPr id="36" name="Picture 35" descr="DSCN0108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081" y="4682607"/>
            <a:ext cx="1260593" cy="1318039"/>
          </a:xfrm>
          <a:prstGeom prst="rect">
            <a:avLst/>
          </a:prstGeom>
        </p:spPr>
      </p:pic>
      <p:pic>
        <p:nvPicPr>
          <p:cNvPr id="37" name="Picture 36" descr="DSCN0098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8" y="7486904"/>
            <a:ext cx="1347938" cy="1307382"/>
          </a:xfrm>
          <a:prstGeom prst="rect">
            <a:avLst/>
          </a:prstGeom>
        </p:spPr>
      </p:pic>
      <p:pic>
        <p:nvPicPr>
          <p:cNvPr id="38" name="Picture 37" descr="DSCN0099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09" y="7495378"/>
            <a:ext cx="1347940" cy="1298908"/>
          </a:xfrm>
          <a:prstGeom prst="rect">
            <a:avLst/>
          </a:prstGeom>
        </p:spPr>
      </p:pic>
      <p:pic>
        <p:nvPicPr>
          <p:cNvPr id="39" name="Picture 38" descr="DSCN0100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277" y="7486905"/>
            <a:ext cx="1347939" cy="1307382"/>
          </a:xfrm>
          <a:prstGeom prst="rect">
            <a:avLst/>
          </a:prstGeom>
        </p:spPr>
      </p:pic>
      <p:pic>
        <p:nvPicPr>
          <p:cNvPr id="25" name="Picture 24" descr="DSCN010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7" y="6122611"/>
            <a:ext cx="1248457" cy="1261609"/>
          </a:xfrm>
          <a:prstGeom prst="rect">
            <a:avLst/>
          </a:prstGeom>
        </p:spPr>
      </p:pic>
      <p:pic>
        <p:nvPicPr>
          <p:cNvPr id="31" name="Picture 30" descr="DSCN0110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1228" y="6122611"/>
            <a:ext cx="1255141" cy="1261609"/>
          </a:xfrm>
          <a:prstGeom prst="rect">
            <a:avLst/>
          </a:prstGeom>
        </p:spPr>
      </p:pic>
      <p:pic>
        <p:nvPicPr>
          <p:cNvPr id="32" name="Picture 31" descr="DSCN0112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701" y="6122611"/>
            <a:ext cx="1303834" cy="1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8171" y="887887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648" y="8956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648" y="223855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648" y="369747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648" y="517356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648" y="65253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648" y="795247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401</a:t>
            </a:r>
            <a:endParaRPr lang="en-US" dirty="0"/>
          </a:p>
        </p:txBody>
      </p:sp>
      <p:pic>
        <p:nvPicPr>
          <p:cNvPr id="15" name="Picture 14" descr="1c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21772" y="4776091"/>
            <a:ext cx="1251485" cy="1248449"/>
          </a:xfrm>
          <a:prstGeom prst="rect">
            <a:avLst/>
          </a:prstGeom>
        </p:spPr>
      </p:pic>
      <p:pic>
        <p:nvPicPr>
          <p:cNvPr id="16" name="Picture 15" descr="2c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0227" y="4776088"/>
            <a:ext cx="1251486" cy="1248457"/>
          </a:xfrm>
          <a:prstGeom prst="rect">
            <a:avLst/>
          </a:prstGeom>
        </p:spPr>
      </p:pic>
      <p:pic>
        <p:nvPicPr>
          <p:cNvPr id="17" name="Picture 16" descr="3c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4701" y="4776087"/>
            <a:ext cx="1251486" cy="1248460"/>
          </a:xfrm>
          <a:prstGeom prst="rect">
            <a:avLst/>
          </a:prstGeom>
        </p:spPr>
      </p:pic>
      <p:pic>
        <p:nvPicPr>
          <p:cNvPr id="18" name="Picture 17" descr="1f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2807" y="6156093"/>
            <a:ext cx="1309410" cy="1248453"/>
          </a:xfrm>
          <a:prstGeom prst="rect">
            <a:avLst/>
          </a:prstGeom>
        </p:spPr>
      </p:pic>
      <p:pic>
        <p:nvPicPr>
          <p:cNvPr id="20" name="Picture 19" descr="2f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59134" y="6156090"/>
            <a:ext cx="1309413" cy="1248461"/>
          </a:xfrm>
          <a:prstGeom prst="rect">
            <a:avLst/>
          </a:prstGeom>
        </p:spPr>
      </p:pic>
      <p:pic>
        <p:nvPicPr>
          <p:cNvPr id="26" name="Picture 25" descr="3f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607" y="6156089"/>
            <a:ext cx="1309412" cy="1248463"/>
          </a:xfrm>
          <a:prstGeom prst="rect">
            <a:avLst/>
          </a:prstGeom>
        </p:spPr>
      </p:pic>
      <p:pic>
        <p:nvPicPr>
          <p:cNvPr id="27" name="Picture 26" descr="DSCN0106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85" y="461336"/>
            <a:ext cx="1248454" cy="1309411"/>
          </a:xfrm>
          <a:prstGeom prst="rect">
            <a:avLst/>
          </a:prstGeom>
        </p:spPr>
      </p:pic>
      <p:pic>
        <p:nvPicPr>
          <p:cNvPr id="28" name="Picture 27" descr="DSCN0107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481" y="461336"/>
            <a:ext cx="1248461" cy="1309411"/>
          </a:xfrm>
          <a:prstGeom prst="rect">
            <a:avLst/>
          </a:prstGeom>
        </p:spPr>
      </p:pic>
      <p:pic>
        <p:nvPicPr>
          <p:cNvPr id="29" name="Picture 28" descr="DSCN0108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952" y="452708"/>
            <a:ext cx="1260593" cy="1318039"/>
          </a:xfrm>
          <a:prstGeom prst="rect">
            <a:avLst/>
          </a:prstGeom>
        </p:spPr>
      </p:pic>
      <p:pic>
        <p:nvPicPr>
          <p:cNvPr id="30" name="Picture 29" descr="DSCN0089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1870540"/>
            <a:ext cx="1248457" cy="1280951"/>
          </a:xfrm>
          <a:prstGeom prst="rect">
            <a:avLst/>
          </a:prstGeom>
        </p:spPr>
      </p:pic>
      <p:pic>
        <p:nvPicPr>
          <p:cNvPr id="31" name="Picture 30" descr="DSCN0090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11" y="1870540"/>
            <a:ext cx="1248458" cy="1280951"/>
          </a:xfrm>
          <a:prstGeom prst="rect">
            <a:avLst/>
          </a:prstGeom>
        </p:spPr>
      </p:pic>
      <p:pic>
        <p:nvPicPr>
          <p:cNvPr id="32" name="Picture 31" descr="DSCN0091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20" y="1870540"/>
            <a:ext cx="1248460" cy="1280951"/>
          </a:xfrm>
          <a:prstGeom prst="rect">
            <a:avLst/>
          </a:prstGeom>
        </p:spPr>
      </p:pic>
      <p:pic>
        <p:nvPicPr>
          <p:cNvPr id="33" name="Picture 32" descr="DSCN0089.JPG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99" y="3268980"/>
            <a:ext cx="1248457" cy="1280951"/>
          </a:xfrm>
          <a:prstGeom prst="rect">
            <a:avLst/>
          </a:prstGeom>
        </p:spPr>
      </p:pic>
      <p:pic>
        <p:nvPicPr>
          <p:cNvPr id="34" name="Picture 33" descr="DSCN0090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11" y="3268980"/>
            <a:ext cx="1248458" cy="1280951"/>
          </a:xfrm>
          <a:prstGeom prst="rect">
            <a:avLst/>
          </a:prstGeom>
        </p:spPr>
      </p:pic>
      <p:pic>
        <p:nvPicPr>
          <p:cNvPr id="35" name="Picture 34" descr="DSCN0091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220" y="3268980"/>
            <a:ext cx="1248460" cy="1280951"/>
          </a:xfrm>
          <a:prstGeom prst="rect">
            <a:avLst/>
          </a:prstGeom>
        </p:spPr>
      </p:pic>
      <p:pic>
        <p:nvPicPr>
          <p:cNvPr id="36" name="Picture 35" descr="DSCN0109.JP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282" y="7550033"/>
            <a:ext cx="1248457" cy="1261609"/>
          </a:xfrm>
          <a:prstGeom prst="rect">
            <a:avLst/>
          </a:prstGeom>
        </p:spPr>
      </p:pic>
      <p:pic>
        <p:nvPicPr>
          <p:cNvPr id="37" name="Picture 36" descr="DSCN0110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1213" y="7550033"/>
            <a:ext cx="1255141" cy="1261609"/>
          </a:xfrm>
          <a:prstGeom prst="rect">
            <a:avLst/>
          </a:prstGeom>
        </p:spPr>
      </p:pic>
      <p:pic>
        <p:nvPicPr>
          <p:cNvPr id="38" name="Picture 37" descr="DSCN0112.JP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686" y="7550033"/>
            <a:ext cx="1303834" cy="12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163</Words>
  <Application>Microsoft Macintosh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blankenship</dc:creator>
  <cp:lastModifiedBy>jill blankenship</cp:lastModifiedBy>
  <cp:revision>25</cp:revision>
  <dcterms:created xsi:type="dcterms:W3CDTF">2017-01-27T03:39:09Z</dcterms:created>
  <dcterms:modified xsi:type="dcterms:W3CDTF">2017-09-09T03:16:47Z</dcterms:modified>
</cp:coreProperties>
</file>