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81" r:id="rId13"/>
    <p:sldId id="282" r:id="rId14"/>
    <p:sldId id="265" r:id="rId15"/>
    <p:sldId id="266" r:id="rId16"/>
    <p:sldId id="267" r:id="rId17"/>
    <p:sldId id="268" r:id="rId18"/>
    <p:sldId id="283" r:id="rId19"/>
    <p:sldId id="269" r:id="rId20"/>
    <p:sldId id="270" r:id="rId21"/>
    <p:sldId id="271" r:id="rId22"/>
    <p:sldId id="284" r:id="rId23"/>
    <p:sldId id="272" r:id="rId24"/>
    <p:sldId id="285" r:id="rId25"/>
    <p:sldId id="273" r:id="rId26"/>
    <p:sldId id="274" r:id="rId27"/>
    <p:sldId id="286" r:id="rId28"/>
    <p:sldId id="287" r:id="rId29"/>
    <p:sldId id="275" r:id="rId30"/>
    <p:sldId id="276" r:id="rId31"/>
    <p:sldId id="27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0" autoAdjust="0"/>
    <p:restoredTop sz="99797" autoAdjust="0"/>
  </p:normalViewPr>
  <p:slideViewPr>
    <p:cSldViewPr snapToGrid="0" snapToObjects="1">
      <p:cViewPr varScale="1">
        <p:scale>
          <a:sx n="61" d="100"/>
          <a:sy n="61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5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9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3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1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6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7328-AA9C-EE4E-813D-AA0742BA8246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20" Type="http://schemas.openxmlformats.org/officeDocument/2006/relationships/image" Target="../media/image13.jpeg"/><Relationship Id="rId21" Type="http://schemas.openxmlformats.org/officeDocument/2006/relationships/image" Target="../media/image14.jpeg"/><Relationship Id="rId22" Type="http://schemas.openxmlformats.org/officeDocument/2006/relationships/image" Target="../media/image15.jpeg"/><Relationship Id="rId23" Type="http://schemas.openxmlformats.org/officeDocument/2006/relationships/image" Target="../media/image16.jpeg"/><Relationship Id="rId24" Type="http://schemas.microsoft.com/office/2007/relationships/hdphoto" Target="../media/hdphoto7.wdp"/><Relationship Id="rId25" Type="http://schemas.openxmlformats.org/officeDocument/2006/relationships/image" Target="../media/image17.jpeg"/><Relationship Id="rId26" Type="http://schemas.microsoft.com/office/2007/relationships/hdphoto" Target="../media/hdphoto8.wdp"/><Relationship Id="rId27" Type="http://schemas.openxmlformats.org/officeDocument/2006/relationships/image" Target="../media/image18.jpeg"/><Relationship Id="rId28" Type="http://schemas.microsoft.com/office/2007/relationships/hdphoto" Target="../media/hdphoto9.wdp"/><Relationship Id="rId29" Type="http://schemas.openxmlformats.org/officeDocument/2006/relationships/image" Target="../media/image19.jpeg"/><Relationship Id="rId30" Type="http://schemas.microsoft.com/office/2007/relationships/hdphoto" Target="../media/hdphoto10.wdp"/><Relationship Id="rId31" Type="http://schemas.openxmlformats.org/officeDocument/2006/relationships/image" Target="../media/image20.jpeg"/><Relationship Id="rId32" Type="http://schemas.microsoft.com/office/2007/relationships/hdphoto" Target="../media/hdphoto11.wdp"/><Relationship Id="rId10" Type="http://schemas.microsoft.com/office/2007/relationships/hdphoto" Target="../media/hdphoto2.wdp"/><Relationship Id="rId11" Type="http://schemas.openxmlformats.org/officeDocument/2006/relationships/image" Target="../media/image8.jpeg"/><Relationship Id="rId12" Type="http://schemas.microsoft.com/office/2007/relationships/hdphoto" Target="../media/hdphoto3.wdp"/><Relationship Id="rId13" Type="http://schemas.openxmlformats.org/officeDocument/2006/relationships/image" Target="../media/image9.jpeg"/><Relationship Id="rId14" Type="http://schemas.microsoft.com/office/2007/relationships/hdphoto" Target="../media/hdphoto4.wdp"/><Relationship Id="rId15" Type="http://schemas.openxmlformats.org/officeDocument/2006/relationships/image" Target="../media/image10.jpeg"/><Relationship Id="rId16" Type="http://schemas.microsoft.com/office/2007/relationships/hdphoto" Target="../media/hdphoto5.wdp"/><Relationship Id="rId17" Type="http://schemas.openxmlformats.org/officeDocument/2006/relationships/image" Target="../media/image11.jpeg"/><Relationship Id="rId18" Type="http://schemas.microsoft.com/office/2007/relationships/hdphoto" Target="../media/hdphoto6.wdp"/><Relationship Id="rId19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9.jpeg"/><Relationship Id="rId21" Type="http://schemas.microsoft.com/office/2007/relationships/hdphoto" Target="../media/hdphoto121.wdp"/><Relationship Id="rId22" Type="http://schemas.openxmlformats.org/officeDocument/2006/relationships/image" Target="../media/image190.jpeg"/><Relationship Id="rId23" Type="http://schemas.microsoft.com/office/2007/relationships/hdphoto" Target="../media/hdphoto122.wdp"/><Relationship Id="rId24" Type="http://schemas.openxmlformats.org/officeDocument/2006/relationships/image" Target="../media/image191.jpeg"/><Relationship Id="rId25" Type="http://schemas.microsoft.com/office/2007/relationships/hdphoto" Target="../media/hdphoto123.wdp"/><Relationship Id="rId26" Type="http://schemas.openxmlformats.org/officeDocument/2006/relationships/image" Target="../media/image192.jpeg"/><Relationship Id="rId27" Type="http://schemas.microsoft.com/office/2007/relationships/hdphoto" Target="../media/hdphoto124.wdp"/><Relationship Id="rId28" Type="http://schemas.openxmlformats.org/officeDocument/2006/relationships/image" Target="../media/image193.jpeg"/><Relationship Id="rId29" Type="http://schemas.microsoft.com/office/2007/relationships/hdphoto" Target="../media/hdphoto1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Relationship Id="rId3" Type="http://schemas.microsoft.com/office/2007/relationships/hdphoto" Target="../media/hdphoto112.wdp"/><Relationship Id="rId4" Type="http://schemas.openxmlformats.org/officeDocument/2006/relationships/image" Target="../media/image181.jpeg"/><Relationship Id="rId5" Type="http://schemas.microsoft.com/office/2007/relationships/hdphoto" Target="../media/hdphoto113.wdp"/><Relationship Id="rId30" Type="http://schemas.openxmlformats.org/officeDocument/2006/relationships/image" Target="../media/image194.jpeg"/><Relationship Id="rId31" Type="http://schemas.microsoft.com/office/2007/relationships/hdphoto" Target="../media/hdphoto126.wdp"/><Relationship Id="rId32" Type="http://schemas.openxmlformats.org/officeDocument/2006/relationships/image" Target="../media/image195.jpeg"/><Relationship Id="rId9" Type="http://schemas.microsoft.com/office/2007/relationships/hdphoto" Target="../media/hdphoto115.wdp"/><Relationship Id="rId6" Type="http://schemas.openxmlformats.org/officeDocument/2006/relationships/image" Target="../media/image182.jpeg"/><Relationship Id="rId7" Type="http://schemas.microsoft.com/office/2007/relationships/hdphoto" Target="../media/hdphoto114.wdp"/><Relationship Id="rId8" Type="http://schemas.openxmlformats.org/officeDocument/2006/relationships/image" Target="../media/image183.jpeg"/><Relationship Id="rId33" Type="http://schemas.microsoft.com/office/2007/relationships/hdphoto" Target="../media/hdphoto127.wdp"/><Relationship Id="rId34" Type="http://schemas.openxmlformats.org/officeDocument/2006/relationships/image" Target="../media/image196.jpeg"/><Relationship Id="rId35" Type="http://schemas.microsoft.com/office/2007/relationships/hdphoto" Target="../media/hdphoto128.wdp"/><Relationship Id="rId36" Type="http://schemas.openxmlformats.org/officeDocument/2006/relationships/image" Target="../media/image197.jpeg"/><Relationship Id="rId10" Type="http://schemas.openxmlformats.org/officeDocument/2006/relationships/image" Target="../media/image184.jpeg"/><Relationship Id="rId11" Type="http://schemas.microsoft.com/office/2007/relationships/hdphoto" Target="../media/hdphoto116.wdp"/><Relationship Id="rId12" Type="http://schemas.openxmlformats.org/officeDocument/2006/relationships/image" Target="../media/image185.jpeg"/><Relationship Id="rId13" Type="http://schemas.microsoft.com/office/2007/relationships/hdphoto" Target="../media/hdphoto117.wdp"/><Relationship Id="rId14" Type="http://schemas.openxmlformats.org/officeDocument/2006/relationships/image" Target="../media/image186.jpeg"/><Relationship Id="rId15" Type="http://schemas.microsoft.com/office/2007/relationships/hdphoto" Target="../media/hdphoto118.wdp"/><Relationship Id="rId16" Type="http://schemas.openxmlformats.org/officeDocument/2006/relationships/image" Target="../media/image187.jpeg"/><Relationship Id="rId17" Type="http://schemas.microsoft.com/office/2007/relationships/hdphoto" Target="../media/hdphoto119.wdp"/><Relationship Id="rId18" Type="http://schemas.openxmlformats.org/officeDocument/2006/relationships/image" Target="../media/image188.jpeg"/><Relationship Id="rId19" Type="http://schemas.microsoft.com/office/2007/relationships/hdphoto" Target="../media/hdphoto120.wdp"/><Relationship Id="rId37" Type="http://schemas.microsoft.com/office/2007/relationships/hdphoto" Target="../media/hdphoto129.wdp"/><Relationship Id="rId38" Type="http://schemas.openxmlformats.org/officeDocument/2006/relationships/image" Target="../media/image198.jpeg"/><Relationship Id="rId39" Type="http://schemas.microsoft.com/office/2007/relationships/hdphoto" Target="../media/hdphoto130.wdp"/><Relationship Id="rId40" Type="http://schemas.openxmlformats.org/officeDocument/2006/relationships/image" Target="../media/image199.jpeg"/><Relationship Id="rId41" Type="http://schemas.microsoft.com/office/2007/relationships/hdphoto" Target="../media/hdphoto131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135.wdp"/><Relationship Id="rId20" Type="http://schemas.openxmlformats.org/officeDocument/2006/relationships/image" Target="../media/image213.jpeg"/><Relationship Id="rId21" Type="http://schemas.openxmlformats.org/officeDocument/2006/relationships/image" Target="../media/image214.jpeg"/><Relationship Id="rId22" Type="http://schemas.openxmlformats.org/officeDocument/2006/relationships/image" Target="../media/image215.jpeg"/><Relationship Id="rId23" Type="http://schemas.microsoft.com/office/2007/relationships/hdphoto" Target="../media/hdphoto137.wdp"/><Relationship Id="rId24" Type="http://schemas.openxmlformats.org/officeDocument/2006/relationships/image" Target="../media/image216.jpeg"/><Relationship Id="rId25" Type="http://schemas.microsoft.com/office/2007/relationships/hdphoto" Target="../media/hdphoto138.wdp"/><Relationship Id="rId26" Type="http://schemas.openxmlformats.org/officeDocument/2006/relationships/image" Target="../media/image217.jpeg"/><Relationship Id="rId27" Type="http://schemas.microsoft.com/office/2007/relationships/hdphoto" Target="../media/hdphoto139.wdp"/><Relationship Id="rId28" Type="http://schemas.openxmlformats.org/officeDocument/2006/relationships/image" Target="../media/image218.jpeg"/><Relationship Id="rId29" Type="http://schemas.microsoft.com/office/2007/relationships/hdphoto" Target="../media/hdphoto140.wdp"/><Relationship Id="rId30" Type="http://schemas.openxmlformats.org/officeDocument/2006/relationships/image" Target="../media/image219.jpeg"/><Relationship Id="rId10" Type="http://schemas.openxmlformats.org/officeDocument/2006/relationships/image" Target="../media/image204.jpeg"/><Relationship Id="rId11" Type="http://schemas.microsoft.com/office/2007/relationships/hdphoto" Target="../media/hdphoto136.wdp"/><Relationship Id="rId12" Type="http://schemas.openxmlformats.org/officeDocument/2006/relationships/image" Target="../media/image205.jpeg"/><Relationship Id="rId13" Type="http://schemas.openxmlformats.org/officeDocument/2006/relationships/image" Target="../media/image206.jpeg"/><Relationship Id="rId14" Type="http://schemas.openxmlformats.org/officeDocument/2006/relationships/image" Target="../media/image207.jpeg"/><Relationship Id="rId15" Type="http://schemas.openxmlformats.org/officeDocument/2006/relationships/image" Target="../media/image208.jpeg"/><Relationship Id="rId16" Type="http://schemas.openxmlformats.org/officeDocument/2006/relationships/image" Target="../media/image209.jpeg"/><Relationship Id="rId17" Type="http://schemas.openxmlformats.org/officeDocument/2006/relationships/image" Target="../media/image210.jpeg"/><Relationship Id="rId18" Type="http://schemas.openxmlformats.org/officeDocument/2006/relationships/image" Target="../media/image211.jpeg"/><Relationship Id="rId19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Relationship Id="rId3" Type="http://schemas.microsoft.com/office/2007/relationships/hdphoto" Target="../media/hdphoto132.wdp"/><Relationship Id="rId4" Type="http://schemas.openxmlformats.org/officeDocument/2006/relationships/image" Target="../media/image201.jpeg"/><Relationship Id="rId5" Type="http://schemas.microsoft.com/office/2007/relationships/hdphoto" Target="../media/hdphoto133.wdp"/><Relationship Id="rId6" Type="http://schemas.openxmlformats.org/officeDocument/2006/relationships/image" Target="../media/image202.jpeg"/><Relationship Id="rId7" Type="http://schemas.microsoft.com/office/2007/relationships/hdphoto" Target="../media/hdphoto134.wdp"/><Relationship Id="rId8" Type="http://schemas.openxmlformats.org/officeDocument/2006/relationships/image" Target="../media/image203.jpeg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9.jpeg"/><Relationship Id="rId21" Type="http://schemas.microsoft.com/office/2007/relationships/hdphoto" Target="../media/hdphoto150.wdp"/><Relationship Id="rId22" Type="http://schemas.openxmlformats.org/officeDocument/2006/relationships/image" Target="../media/image230.jpeg"/><Relationship Id="rId23" Type="http://schemas.microsoft.com/office/2007/relationships/hdphoto" Target="../media/hdphoto151.wdp"/><Relationship Id="rId24" Type="http://schemas.openxmlformats.org/officeDocument/2006/relationships/image" Target="../media/image231.jpeg"/><Relationship Id="rId25" Type="http://schemas.microsoft.com/office/2007/relationships/hdphoto" Target="../media/hdphoto152.wdp"/><Relationship Id="rId26" Type="http://schemas.openxmlformats.org/officeDocument/2006/relationships/image" Target="../media/image232.jpeg"/><Relationship Id="rId27" Type="http://schemas.microsoft.com/office/2007/relationships/hdphoto" Target="../media/hdphoto153.wdp"/><Relationship Id="rId28" Type="http://schemas.openxmlformats.org/officeDocument/2006/relationships/image" Target="../media/image233.jpeg"/><Relationship Id="rId29" Type="http://schemas.microsoft.com/office/2007/relationships/hdphoto" Target="../media/hdphoto15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eg"/><Relationship Id="rId3" Type="http://schemas.microsoft.com/office/2007/relationships/hdphoto" Target="../media/hdphoto141.wdp"/><Relationship Id="rId4" Type="http://schemas.openxmlformats.org/officeDocument/2006/relationships/image" Target="../media/image221.jpeg"/><Relationship Id="rId5" Type="http://schemas.microsoft.com/office/2007/relationships/hdphoto" Target="../media/hdphoto142.wdp"/><Relationship Id="rId30" Type="http://schemas.openxmlformats.org/officeDocument/2006/relationships/image" Target="../media/image234.jpeg"/><Relationship Id="rId31" Type="http://schemas.microsoft.com/office/2007/relationships/hdphoto" Target="../media/hdphoto155.wdp"/><Relationship Id="rId32" Type="http://schemas.openxmlformats.org/officeDocument/2006/relationships/image" Target="../media/image235.jpeg"/><Relationship Id="rId9" Type="http://schemas.microsoft.com/office/2007/relationships/hdphoto" Target="../media/hdphoto144.wdp"/><Relationship Id="rId6" Type="http://schemas.openxmlformats.org/officeDocument/2006/relationships/image" Target="../media/image222.jpeg"/><Relationship Id="rId7" Type="http://schemas.microsoft.com/office/2007/relationships/hdphoto" Target="../media/hdphoto143.wdp"/><Relationship Id="rId8" Type="http://schemas.openxmlformats.org/officeDocument/2006/relationships/image" Target="../media/image223.jpeg"/><Relationship Id="rId33" Type="http://schemas.microsoft.com/office/2007/relationships/hdphoto" Target="../media/hdphoto156.wdp"/><Relationship Id="rId34" Type="http://schemas.openxmlformats.org/officeDocument/2006/relationships/image" Target="../media/image236.jpeg"/><Relationship Id="rId35" Type="http://schemas.microsoft.com/office/2007/relationships/hdphoto" Target="../media/hdphoto157.wdp"/><Relationship Id="rId36" Type="http://schemas.openxmlformats.org/officeDocument/2006/relationships/image" Target="../media/image237.jpeg"/><Relationship Id="rId10" Type="http://schemas.openxmlformats.org/officeDocument/2006/relationships/image" Target="../media/image224.jpeg"/><Relationship Id="rId11" Type="http://schemas.microsoft.com/office/2007/relationships/hdphoto" Target="../media/hdphoto145.wdp"/><Relationship Id="rId12" Type="http://schemas.openxmlformats.org/officeDocument/2006/relationships/image" Target="../media/image225.jpeg"/><Relationship Id="rId13" Type="http://schemas.microsoft.com/office/2007/relationships/hdphoto" Target="../media/hdphoto146.wdp"/><Relationship Id="rId14" Type="http://schemas.openxmlformats.org/officeDocument/2006/relationships/image" Target="../media/image226.jpeg"/><Relationship Id="rId15" Type="http://schemas.microsoft.com/office/2007/relationships/hdphoto" Target="../media/hdphoto147.wdp"/><Relationship Id="rId16" Type="http://schemas.openxmlformats.org/officeDocument/2006/relationships/image" Target="../media/image227.jpeg"/><Relationship Id="rId17" Type="http://schemas.microsoft.com/office/2007/relationships/hdphoto" Target="../media/hdphoto148.wdp"/><Relationship Id="rId18" Type="http://schemas.openxmlformats.org/officeDocument/2006/relationships/image" Target="../media/image228.jpeg"/><Relationship Id="rId19" Type="http://schemas.microsoft.com/office/2007/relationships/hdphoto" Target="../media/hdphoto149.wdp"/><Relationship Id="rId37" Type="http://schemas.openxmlformats.org/officeDocument/2006/relationships/image" Target="../media/image238.jpeg"/><Relationship Id="rId38" Type="http://schemas.openxmlformats.org/officeDocument/2006/relationships/image" Target="../media/image239.jpeg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9.jpeg"/><Relationship Id="rId21" Type="http://schemas.microsoft.com/office/2007/relationships/hdphoto" Target="../media/hdphoto167.wdp"/><Relationship Id="rId22" Type="http://schemas.openxmlformats.org/officeDocument/2006/relationships/image" Target="../media/image250.jpeg"/><Relationship Id="rId23" Type="http://schemas.openxmlformats.org/officeDocument/2006/relationships/image" Target="../media/image251.jpeg"/><Relationship Id="rId24" Type="http://schemas.openxmlformats.org/officeDocument/2006/relationships/image" Target="../media/image252.jpeg"/><Relationship Id="rId25" Type="http://schemas.openxmlformats.org/officeDocument/2006/relationships/image" Target="../media/image253.jpeg"/><Relationship Id="rId26" Type="http://schemas.openxmlformats.org/officeDocument/2006/relationships/image" Target="../media/image254.jpeg"/><Relationship Id="rId27" Type="http://schemas.openxmlformats.org/officeDocument/2006/relationships/image" Target="../media/image255.jpeg"/><Relationship Id="rId28" Type="http://schemas.microsoft.com/office/2007/relationships/hdphoto" Target="../media/hdphoto168.wdp"/><Relationship Id="rId29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jpeg"/><Relationship Id="rId3" Type="http://schemas.microsoft.com/office/2007/relationships/hdphoto" Target="../media/hdphoto158.wdp"/><Relationship Id="rId4" Type="http://schemas.openxmlformats.org/officeDocument/2006/relationships/image" Target="../media/image241.jpeg"/><Relationship Id="rId5" Type="http://schemas.microsoft.com/office/2007/relationships/hdphoto" Target="../media/hdphoto159.wdp"/><Relationship Id="rId30" Type="http://schemas.microsoft.com/office/2007/relationships/hdphoto" Target="../media/hdphoto169.wdp"/><Relationship Id="rId31" Type="http://schemas.openxmlformats.org/officeDocument/2006/relationships/image" Target="../media/image257.jpeg"/><Relationship Id="rId32" Type="http://schemas.microsoft.com/office/2007/relationships/hdphoto" Target="../media/hdphoto170.wdp"/><Relationship Id="rId9" Type="http://schemas.microsoft.com/office/2007/relationships/hdphoto" Target="../media/hdphoto161.wdp"/><Relationship Id="rId6" Type="http://schemas.openxmlformats.org/officeDocument/2006/relationships/image" Target="../media/image242.jpeg"/><Relationship Id="rId7" Type="http://schemas.microsoft.com/office/2007/relationships/hdphoto" Target="../media/hdphoto160.wdp"/><Relationship Id="rId8" Type="http://schemas.openxmlformats.org/officeDocument/2006/relationships/image" Target="../media/image243.jpeg"/><Relationship Id="rId33" Type="http://schemas.openxmlformats.org/officeDocument/2006/relationships/image" Target="../media/image258.jpeg"/><Relationship Id="rId34" Type="http://schemas.microsoft.com/office/2007/relationships/hdphoto" Target="../media/hdphoto171.wdp"/><Relationship Id="rId35" Type="http://schemas.openxmlformats.org/officeDocument/2006/relationships/image" Target="../media/image259.jpeg"/><Relationship Id="rId36" Type="http://schemas.microsoft.com/office/2007/relationships/hdphoto" Target="../media/hdphoto172.wdp"/><Relationship Id="rId10" Type="http://schemas.openxmlformats.org/officeDocument/2006/relationships/image" Target="../media/image244.jpeg"/><Relationship Id="rId11" Type="http://schemas.microsoft.com/office/2007/relationships/hdphoto" Target="../media/hdphoto162.wdp"/><Relationship Id="rId12" Type="http://schemas.openxmlformats.org/officeDocument/2006/relationships/image" Target="../media/image245.jpeg"/><Relationship Id="rId13" Type="http://schemas.microsoft.com/office/2007/relationships/hdphoto" Target="../media/hdphoto163.wdp"/><Relationship Id="rId14" Type="http://schemas.openxmlformats.org/officeDocument/2006/relationships/image" Target="../media/image246.jpeg"/><Relationship Id="rId15" Type="http://schemas.microsoft.com/office/2007/relationships/hdphoto" Target="../media/hdphoto164.wdp"/><Relationship Id="rId16" Type="http://schemas.openxmlformats.org/officeDocument/2006/relationships/image" Target="../media/image247.jpeg"/><Relationship Id="rId17" Type="http://schemas.microsoft.com/office/2007/relationships/hdphoto" Target="../media/hdphoto165.wdp"/><Relationship Id="rId18" Type="http://schemas.openxmlformats.org/officeDocument/2006/relationships/image" Target="../media/image248.jpeg"/><Relationship Id="rId19" Type="http://schemas.microsoft.com/office/2007/relationships/hdphoto" Target="../media/hdphoto166.wdp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9.jpeg"/><Relationship Id="rId21" Type="http://schemas.microsoft.com/office/2007/relationships/hdphoto" Target="../media/hdphoto182.wdp"/><Relationship Id="rId22" Type="http://schemas.openxmlformats.org/officeDocument/2006/relationships/image" Target="../media/image270.jpeg"/><Relationship Id="rId23" Type="http://schemas.microsoft.com/office/2007/relationships/hdphoto" Target="../media/hdphoto183.wdp"/><Relationship Id="rId24" Type="http://schemas.openxmlformats.org/officeDocument/2006/relationships/image" Target="../media/image271.jpeg"/><Relationship Id="rId25" Type="http://schemas.microsoft.com/office/2007/relationships/hdphoto" Target="../media/hdphoto184.wdp"/><Relationship Id="rId26" Type="http://schemas.openxmlformats.org/officeDocument/2006/relationships/image" Target="../media/image272.jpeg"/><Relationship Id="rId27" Type="http://schemas.microsoft.com/office/2007/relationships/hdphoto" Target="../media/hdphoto185.wdp"/><Relationship Id="rId28" Type="http://schemas.openxmlformats.org/officeDocument/2006/relationships/image" Target="../media/image273.jpeg"/><Relationship Id="rId29" Type="http://schemas.microsoft.com/office/2007/relationships/hdphoto" Target="../media/hdphoto18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jpeg"/><Relationship Id="rId3" Type="http://schemas.microsoft.com/office/2007/relationships/hdphoto" Target="../media/hdphoto173.wdp"/><Relationship Id="rId4" Type="http://schemas.openxmlformats.org/officeDocument/2006/relationships/image" Target="../media/image261.jpeg"/><Relationship Id="rId5" Type="http://schemas.microsoft.com/office/2007/relationships/hdphoto" Target="../media/hdphoto174.wdp"/><Relationship Id="rId30" Type="http://schemas.openxmlformats.org/officeDocument/2006/relationships/image" Target="../media/image274.jpeg"/><Relationship Id="rId31" Type="http://schemas.microsoft.com/office/2007/relationships/hdphoto" Target="../media/hdphoto187.wdp"/><Relationship Id="rId32" Type="http://schemas.openxmlformats.org/officeDocument/2006/relationships/image" Target="../media/image275.jpeg"/><Relationship Id="rId9" Type="http://schemas.microsoft.com/office/2007/relationships/hdphoto" Target="../media/hdphoto176.wdp"/><Relationship Id="rId6" Type="http://schemas.openxmlformats.org/officeDocument/2006/relationships/image" Target="../media/image262.jpeg"/><Relationship Id="rId7" Type="http://schemas.microsoft.com/office/2007/relationships/hdphoto" Target="../media/hdphoto175.wdp"/><Relationship Id="rId8" Type="http://schemas.openxmlformats.org/officeDocument/2006/relationships/image" Target="../media/image263.jpeg"/><Relationship Id="rId33" Type="http://schemas.microsoft.com/office/2007/relationships/hdphoto" Target="../media/hdphoto188.wdp"/><Relationship Id="rId34" Type="http://schemas.openxmlformats.org/officeDocument/2006/relationships/image" Target="../media/image276.jpeg"/><Relationship Id="rId35" Type="http://schemas.microsoft.com/office/2007/relationships/hdphoto" Target="../media/hdphoto189.wdp"/><Relationship Id="rId36" Type="http://schemas.openxmlformats.org/officeDocument/2006/relationships/image" Target="../media/image277.jpeg"/><Relationship Id="rId10" Type="http://schemas.openxmlformats.org/officeDocument/2006/relationships/image" Target="../media/image264.jpeg"/><Relationship Id="rId11" Type="http://schemas.microsoft.com/office/2007/relationships/hdphoto" Target="../media/hdphoto177.wdp"/><Relationship Id="rId12" Type="http://schemas.openxmlformats.org/officeDocument/2006/relationships/image" Target="../media/image265.jpeg"/><Relationship Id="rId13" Type="http://schemas.microsoft.com/office/2007/relationships/hdphoto" Target="../media/hdphoto178.wdp"/><Relationship Id="rId14" Type="http://schemas.openxmlformats.org/officeDocument/2006/relationships/image" Target="../media/image266.jpeg"/><Relationship Id="rId15" Type="http://schemas.microsoft.com/office/2007/relationships/hdphoto" Target="../media/hdphoto179.wdp"/><Relationship Id="rId16" Type="http://schemas.openxmlformats.org/officeDocument/2006/relationships/image" Target="../media/image267.jpeg"/><Relationship Id="rId17" Type="http://schemas.microsoft.com/office/2007/relationships/hdphoto" Target="../media/hdphoto180.wdp"/><Relationship Id="rId18" Type="http://schemas.openxmlformats.org/officeDocument/2006/relationships/image" Target="../media/image268.jpeg"/><Relationship Id="rId19" Type="http://schemas.microsoft.com/office/2007/relationships/hdphoto" Target="../media/hdphoto181.wdp"/><Relationship Id="rId37" Type="http://schemas.microsoft.com/office/2007/relationships/hdphoto" Target="../media/hdphoto190.wdp"/><Relationship Id="rId38" Type="http://schemas.openxmlformats.org/officeDocument/2006/relationships/image" Target="../media/image278.jpeg"/><Relationship Id="rId39" Type="http://schemas.openxmlformats.org/officeDocument/2006/relationships/image" Target="../media/image279.jpe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89.jpeg"/><Relationship Id="rId21" Type="http://schemas.microsoft.com/office/2007/relationships/hdphoto" Target="../media/hdphoto200.wdp"/><Relationship Id="rId22" Type="http://schemas.openxmlformats.org/officeDocument/2006/relationships/image" Target="../media/image290.jpeg"/><Relationship Id="rId23" Type="http://schemas.microsoft.com/office/2007/relationships/hdphoto" Target="../media/hdphoto201.wdp"/><Relationship Id="rId24" Type="http://schemas.openxmlformats.org/officeDocument/2006/relationships/image" Target="../media/image291.jpeg"/><Relationship Id="rId25" Type="http://schemas.microsoft.com/office/2007/relationships/hdphoto" Target="../media/hdphoto202.wdp"/><Relationship Id="rId26" Type="http://schemas.openxmlformats.org/officeDocument/2006/relationships/image" Target="../media/image292.jpeg"/><Relationship Id="rId27" Type="http://schemas.microsoft.com/office/2007/relationships/hdphoto" Target="../media/hdphoto203.wdp"/><Relationship Id="rId28" Type="http://schemas.openxmlformats.org/officeDocument/2006/relationships/image" Target="../media/image293.jpeg"/><Relationship Id="rId29" Type="http://schemas.microsoft.com/office/2007/relationships/hdphoto" Target="../media/hdphoto20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jpeg"/><Relationship Id="rId3" Type="http://schemas.microsoft.com/office/2007/relationships/hdphoto" Target="../media/hdphoto191.wdp"/><Relationship Id="rId4" Type="http://schemas.openxmlformats.org/officeDocument/2006/relationships/image" Target="../media/image281.jpeg"/><Relationship Id="rId5" Type="http://schemas.microsoft.com/office/2007/relationships/hdphoto" Target="../media/hdphoto192.wdp"/><Relationship Id="rId30" Type="http://schemas.openxmlformats.org/officeDocument/2006/relationships/image" Target="../media/image294.jpeg"/><Relationship Id="rId31" Type="http://schemas.microsoft.com/office/2007/relationships/hdphoto" Target="../media/hdphoto205.wdp"/><Relationship Id="rId32" Type="http://schemas.openxmlformats.org/officeDocument/2006/relationships/image" Target="../media/image295.jpeg"/><Relationship Id="rId9" Type="http://schemas.microsoft.com/office/2007/relationships/hdphoto" Target="../media/hdphoto194.wdp"/><Relationship Id="rId6" Type="http://schemas.openxmlformats.org/officeDocument/2006/relationships/image" Target="../media/image282.jpeg"/><Relationship Id="rId7" Type="http://schemas.microsoft.com/office/2007/relationships/hdphoto" Target="../media/hdphoto193.wdp"/><Relationship Id="rId8" Type="http://schemas.openxmlformats.org/officeDocument/2006/relationships/image" Target="../media/image283.jpeg"/><Relationship Id="rId33" Type="http://schemas.microsoft.com/office/2007/relationships/hdphoto" Target="../media/hdphoto206.wdp"/><Relationship Id="rId34" Type="http://schemas.openxmlformats.org/officeDocument/2006/relationships/image" Target="../media/image296.jpeg"/><Relationship Id="rId35" Type="http://schemas.microsoft.com/office/2007/relationships/hdphoto" Target="../media/hdphoto207.wdp"/><Relationship Id="rId36" Type="http://schemas.openxmlformats.org/officeDocument/2006/relationships/image" Target="../media/image297.jpeg"/><Relationship Id="rId10" Type="http://schemas.openxmlformats.org/officeDocument/2006/relationships/image" Target="../media/image284.jpeg"/><Relationship Id="rId11" Type="http://schemas.microsoft.com/office/2007/relationships/hdphoto" Target="../media/hdphoto195.wdp"/><Relationship Id="rId12" Type="http://schemas.openxmlformats.org/officeDocument/2006/relationships/image" Target="../media/image285.jpeg"/><Relationship Id="rId13" Type="http://schemas.microsoft.com/office/2007/relationships/hdphoto" Target="../media/hdphoto196.wdp"/><Relationship Id="rId14" Type="http://schemas.openxmlformats.org/officeDocument/2006/relationships/image" Target="../media/image286.jpeg"/><Relationship Id="rId15" Type="http://schemas.microsoft.com/office/2007/relationships/hdphoto" Target="../media/hdphoto197.wdp"/><Relationship Id="rId16" Type="http://schemas.openxmlformats.org/officeDocument/2006/relationships/image" Target="../media/image287.jpeg"/><Relationship Id="rId17" Type="http://schemas.microsoft.com/office/2007/relationships/hdphoto" Target="../media/hdphoto198.wdp"/><Relationship Id="rId18" Type="http://schemas.openxmlformats.org/officeDocument/2006/relationships/image" Target="../media/image288.jpeg"/><Relationship Id="rId19" Type="http://schemas.microsoft.com/office/2007/relationships/hdphoto" Target="../media/hdphoto199.wdp"/><Relationship Id="rId37" Type="http://schemas.microsoft.com/office/2007/relationships/hdphoto" Target="../media/hdphoto208.wdp"/><Relationship Id="rId38" Type="http://schemas.openxmlformats.org/officeDocument/2006/relationships/image" Target="../media/image298.jpeg"/><Relationship Id="rId39" Type="http://schemas.microsoft.com/office/2007/relationships/hdphoto" Target="../media/hdphoto209.wdp"/><Relationship Id="rId40" Type="http://schemas.openxmlformats.org/officeDocument/2006/relationships/image" Target="../media/image299.jpeg"/><Relationship Id="rId41" Type="http://schemas.microsoft.com/office/2007/relationships/hdphoto" Target="../media/hdphoto210.wdp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09.jpeg"/><Relationship Id="rId21" Type="http://schemas.microsoft.com/office/2007/relationships/hdphoto" Target="../media/hdphoto220.wdp"/><Relationship Id="rId22" Type="http://schemas.openxmlformats.org/officeDocument/2006/relationships/image" Target="../media/image310.jpeg"/><Relationship Id="rId23" Type="http://schemas.microsoft.com/office/2007/relationships/hdphoto" Target="../media/hdphoto221.wdp"/><Relationship Id="rId24" Type="http://schemas.openxmlformats.org/officeDocument/2006/relationships/image" Target="../media/image311.jpeg"/><Relationship Id="rId25" Type="http://schemas.microsoft.com/office/2007/relationships/hdphoto" Target="../media/hdphoto222.wdp"/><Relationship Id="rId26" Type="http://schemas.openxmlformats.org/officeDocument/2006/relationships/image" Target="../media/image312.jpeg"/><Relationship Id="rId27" Type="http://schemas.microsoft.com/office/2007/relationships/hdphoto" Target="../media/hdphoto223.wdp"/><Relationship Id="rId28" Type="http://schemas.openxmlformats.org/officeDocument/2006/relationships/image" Target="../media/image313.jpeg"/><Relationship Id="rId29" Type="http://schemas.microsoft.com/office/2007/relationships/hdphoto" Target="../media/hdphoto2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eg"/><Relationship Id="rId3" Type="http://schemas.microsoft.com/office/2007/relationships/hdphoto" Target="../media/hdphoto211.wdp"/><Relationship Id="rId4" Type="http://schemas.openxmlformats.org/officeDocument/2006/relationships/image" Target="../media/image301.jpeg"/><Relationship Id="rId5" Type="http://schemas.microsoft.com/office/2007/relationships/hdphoto" Target="../media/hdphoto212.wdp"/><Relationship Id="rId30" Type="http://schemas.openxmlformats.org/officeDocument/2006/relationships/image" Target="../media/image314.jpeg"/><Relationship Id="rId31" Type="http://schemas.microsoft.com/office/2007/relationships/hdphoto" Target="../media/hdphoto225.wdp"/><Relationship Id="rId32" Type="http://schemas.openxmlformats.org/officeDocument/2006/relationships/image" Target="../media/image315.jpeg"/><Relationship Id="rId9" Type="http://schemas.microsoft.com/office/2007/relationships/hdphoto" Target="../media/hdphoto214.wdp"/><Relationship Id="rId6" Type="http://schemas.openxmlformats.org/officeDocument/2006/relationships/image" Target="../media/image302.jpeg"/><Relationship Id="rId7" Type="http://schemas.microsoft.com/office/2007/relationships/hdphoto" Target="../media/hdphoto213.wdp"/><Relationship Id="rId8" Type="http://schemas.openxmlformats.org/officeDocument/2006/relationships/image" Target="../media/image303.jpeg"/><Relationship Id="rId33" Type="http://schemas.microsoft.com/office/2007/relationships/hdphoto" Target="../media/hdphoto226.wdp"/><Relationship Id="rId34" Type="http://schemas.openxmlformats.org/officeDocument/2006/relationships/image" Target="../media/image316.jpeg"/><Relationship Id="rId35" Type="http://schemas.microsoft.com/office/2007/relationships/hdphoto" Target="../media/hdphoto227.wdp"/><Relationship Id="rId36" Type="http://schemas.openxmlformats.org/officeDocument/2006/relationships/image" Target="../media/image317.jpeg"/><Relationship Id="rId10" Type="http://schemas.openxmlformats.org/officeDocument/2006/relationships/image" Target="../media/image304.jpeg"/><Relationship Id="rId11" Type="http://schemas.microsoft.com/office/2007/relationships/hdphoto" Target="../media/hdphoto215.wdp"/><Relationship Id="rId12" Type="http://schemas.openxmlformats.org/officeDocument/2006/relationships/image" Target="../media/image305.jpeg"/><Relationship Id="rId13" Type="http://schemas.microsoft.com/office/2007/relationships/hdphoto" Target="../media/hdphoto216.wdp"/><Relationship Id="rId14" Type="http://schemas.openxmlformats.org/officeDocument/2006/relationships/image" Target="../media/image306.jpeg"/><Relationship Id="rId15" Type="http://schemas.microsoft.com/office/2007/relationships/hdphoto" Target="../media/hdphoto217.wdp"/><Relationship Id="rId16" Type="http://schemas.openxmlformats.org/officeDocument/2006/relationships/image" Target="../media/image307.jpeg"/><Relationship Id="rId17" Type="http://schemas.microsoft.com/office/2007/relationships/hdphoto" Target="../media/hdphoto218.wdp"/><Relationship Id="rId18" Type="http://schemas.openxmlformats.org/officeDocument/2006/relationships/image" Target="../media/image308.jpeg"/><Relationship Id="rId19" Type="http://schemas.microsoft.com/office/2007/relationships/hdphoto" Target="../media/hdphoto219.wdp"/><Relationship Id="rId37" Type="http://schemas.microsoft.com/office/2007/relationships/hdphoto" Target="../media/hdphoto228.wdp"/><Relationship Id="rId38" Type="http://schemas.openxmlformats.org/officeDocument/2006/relationships/image" Target="../media/image318.jpeg"/><Relationship Id="rId39" Type="http://schemas.microsoft.com/office/2007/relationships/hdphoto" Target="../media/hdphoto229.wdp"/><Relationship Id="rId40" Type="http://schemas.openxmlformats.org/officeDocument/2006/relationships/image" Target="../media/image319.jpeg"/><Relationship Id="rId41" Type="http://schemas.microsoft.com/office/2007/relationships/hdphoto" Target="../media/hdphoto230.wdp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9.jpeg"/><Relationship Id="rId21" Type="http://schemas.microsoft.com/office/2007/relationships/hdphoto" Target="../media/hdphoto240.wdp"/><Relationship Id="rId22" Type="http://schemas.openxmlformats.org/officeDocument/2006/relationships/image" Target="../media/image330.jpeg"/><Relationship Id="rId23" Type="http://schemas.microsoft.com/office/2007/relationships/hdphoto" Target="../media/hdphoto241.wdp"/><Relationship Id="rId24" Type="http://schemas.openxmlformats.org/officeDocument/2006/relationships/image" Target="../media/image331.jpeg"/><Relationship Id="rId25" Type="http://schemas.microsoft.com/office/2007/relationships/hdphoto" Target="../media/hdphoto242.wdp"/><Relationship Id="rId26" Type="http://schemas.openxmlformats.org/officeDocument/2006/relationships/image" Target="../media/image332.jpeg"/><Relationship Id="rId27" Type="http://schemas.microsoft.com/office/2007/relationships/hdphoto" Target="../media/hdphoto243.wdp"/><Relationship Id="rId28" Type="http://schemas.openxmlformats.org/officeDocument/2006/relationships/image" Target="../media/image333.jpeg"/><Relationship Id="rId29" Type="http://schemas.microsoft.com/office/2007/relationships/hdphoto" Target="../media/hdphoto24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eg"/><Relationship Id="rId3" Type="http://schemas.microsoft.com/office/2007/relationships/hdphoto" Target="../media/hdphoto231.wdp"/><Relationship Id="rId4" Type="http://schemas.openxmlformats.org/officeDocument/2006/relationships/image" Target="../media/image321.jpeg"/><Relationship Id="rId5" Type="http://schemas.microsoft.com/office/2007/relationships/hdphoto" Target="../media/hdphoto232.wdp"/><Relationship Id="rId30" Type="http://schemas.openxmlformats.org/officeDocument/2006/relationships/image" Target="../media/image334.jpeg"/><Relationship Id="rId31" Type="http://schemas.microsoft.com/office/2007/relationships/hdphoto" Target="../media/hdphoto245.wdp"/><Relationship Id="rId32" Type="http://schemas.openxmlformats.org/officeDocument/2006/relationships/image" Target="../media/image335.jpeg"/><Relationship Id="rId9" Type="http://schemas.microsoft.com/office/2007/relationships/hdphoto" Target="../media/hdphoto234.wdp"/><Relationship Id="rId6" Type="http://schemas.openxmlformats.org/officeDocument/2006/relationships/image" Target="../media/image322.jpeg"/><Relationship Id="rId7" Type="http://schemas.microsoft.com/office/2007/relationships/hdphoto" Target="../media/hdphoto233.wdp"/><Relationship Id="rId8" Type="http://schemas.openxmlformats.org/officeDocument/2006/relationships/image" Target="../media/image323.jpeg"/><Relationship Id="rId33" Type="http://schemas.microsoft.com/office/2007/relationships/hdphoto" Target="../media/hdphoto246.wdp"/><Relationship Id="rId34" Type="http://schemas.openxmlformats.org/officeDocument/2006/relationships/image" Target="../media/image336.jpeg"/><Relationship Id="rId35" Type="http://schemas.microsoft.com/office/2007/relationships/hdphoto" Target="../media/hdphoto247.wdp"/><Relationship Id="rId36" Type="http://schemas.openxmlformats.org/officeDocument/2006/relationships/image" Target="../media/image337.jpeg"/><Relationship Id="rId10" Type="http://schemas.openxmlformats.org/officeDocument/2006/relationships/image" Target="../media/image324.jpeg"/><Relationship Id="rId11" Type="http://schemas.microsoft.com/office/2007/relationships/hdphoto" Target="../media/hdphoto235.wdp"/><Relationship Id="rId12" Type="http://schemas.openxmlformats.org/officeDocument/2006/relationships/image" Target="../media/image325.jpeg"/><Relationship Id="rId13" Type="http://schemas.microsoft.com/office/2007/relationships/hdphoto" Target="../media/hdphoto236.wdp"/><Relationship Id="rId14" Type="http://schemas.openxmlformats.org/officeDocument/2006/relationships/image" Target="../media/image326.jpeg"/><Relationship Id="rId15" Type="http://schemas.microsoft.com/office/2007/relationships/hdphoto" Target="../media/hdphoto237.wdp"/><Relationship Id="rId16" Type="http://schemas.openxmlformats.org/officeDocument/2006/relationships/image" Target="../media/image327.jpeg"/><Relationship Id="rId17" Type="http://schemas.microsoft.com/office/2007/relationships/hdphoto" Target="../media/hdphoto238.wdp"/><Relationship Id="rId18" Type="http://schemas.openxmlformats.org/officeDocument/2006/relationships/image" Target="../media/image328.jpeg"/><Relationship Id="rId19" Type="http://schemas.microsoft.com/office/2007/relationships/hdphoto" Target="../media/hdphoto239.wdp"/><Relationship Id="rId37" Type="http://schemas.microsoft.com/office/2007/relationships/hdphoto" Target="../media/hdphoto248.wdp"/><Relationship Id="rId38" Type="http://schemas.openxmlformats.org/officeDocument/2006/relationships/image" Target="../media/image338.jpeg"/><Relationship Id="rId39" Type="http://schemas.microsoft.com/office/2007/relationships/hdphoto" Target="../media/hdphoto249.wdp"/><Relationship Id="rId40" Type="http://schemas.openxmlformats.org/officeDocument/2006/relationships/image" Target="../media/image339.jpeg"/><Relationship Id="rId41" Type="http://schemas.microsoft.com/office/2007/relationships/hdphoto" Target="../media/hdphoto250.wdp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hdphoto254.wdp"/><Relationship Id="rId20" Type="http://schemas.microsoft.com/office/2007/relationships/hdphoto" Target="../media/hdphoto262.wdp"/><Relationship Id="rId21" Type="http://schemas.openxmlformats.org/officeDocument/2006/relationships/image" Target="../media/image347.jpeg"/><Relationship Id="rId22" Type="http://schemas.microsoft.com/office/2007/relationships/hdphoto" Target="../media/hdphoto263.wdp"/><Relationship Id="rId23" Type="http://schemas.openxmlformats.org/officeDocument/2006/relationships/image" Target="../media/image348.jpeg"/><Relationship Id="rId24" Type="http://schemas.microsoft.com/office/2007/relationships/hdphoto" Target="../media/hdphoto264.wdp"/><Relationship Id="rId25" Type="http://schemas.openxmlformats.org/officeDocument/2006/relationships/image" Target="../media/image349.jpeg"/><Relationship Id="rId26" Type="http://schemas.microsoft.com/office/2007/relationships/hdphoto" Target="../media/hdphoto265.wdp"/><Relationship Id="rId27" Type="http://schemas.openxmlformats.org/officeDocument/2006/relationships/image" Target="../media/image350.jpeg"/><Relationship Id="rId28" Type="http://schemas.openxmlformats.org/officeDocument/2006/relationships/image" Target="../media/image351.jpeg"/><Relationship Id="rId29" Type="http://schemas.openxmlformats.org/officeDocument/2006/relationships/image" Target="../media/image352.jpeg"/><Relationship Id="rId30" Type="http://schemas.openxmlformats.org/officeDocument/2006/relationships/image" Target="../media/image353.jpeg"/><Relationship Id="rId31" Type="http://schemas.openxmlformats.org/officeDocument/2006/relationships/image" Target="../media/image354.jpeg"/><Relationship Id="rId10" Type="http://schemas.openxmlformats.org/officeDocument/2006/relationships/image" Target="../media/image344.jpeg"/><Relationship Id="rId11" Type="http://schemas.microsoft.com/office/2007/relationships/hdphoto" Target="../media/hdphoto255.wdp"/><Relationship Id="rId12" Type="http://schemas.microsoft.com/office/2007/relationships/hdphoto" Target="../media/hdphoto256.wdp"/><Relationship Id="rId13" Type="http://schemas.microsoft.com/office/2007/relationships/hdphoto" Target="../media/hdphoto257.wdp"/><Relationship Id="rId14" Type="http://schemas.microsoft.com/office/2007/relationships/hdphoto" Target="../media/hdphoto258.wdp"/><Relationship Id="rId15" Type="http://schemas.microsoft.com/office/2007/relationships/hdphoto" Target="../media/hdphoto259.wdp"/><Relationship Id="rId16" Type="http://schemas.microsoft.com/office/2007/relationships/hdphoto" Target="../media/hdphoto260.wdp"/><Relationship Id="rId17" Type="http://schemas.openxmlformats.org/officeDocument/2006/relationships/image" Target="../media/image345.jpeg"/><Relationship Id="rId18" Type="http://schemas.microsoft.com/office/2007/relationships/hdphoto" Target="../media/hdphoto261.wdp"/><Relationship Id="rId19" Type="http://schemas.openxmlformats.org/officeDocument/2006/relationships/image" Target="../media/image3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jpeg"/><Relationship Id="rId3" Type="http://schemas.microsoft.com/office/2007/relationships/hdphoto" Target="../media/hdphoto251.wdp"/><Relationship Id="rId4" Type="http://schemas.openxmlformats.org/officeDocument/2006/relationships/image" Target="../media/image341.jpeg"/><Relationship Id="rId5" Type="http://schemas.microsoft.com/office/2007/relationships/hdphoto" Target="../media/hdphoto252.wdp"/><Relationship Id="rId6" Type="http://schemas.openxmlformats.org/officeDocument/2006/relationships/image" Target="../media/image342.jpeg"/><Relationship Id="rId7" Type="http://schemas.microsoft.com/office/2007/relationships/hdphoto" Target="../media/hdphoto253.wdp"/><Relationship Id="rId8" Type="http://schemas.openxmlformats.org/officeDocument/2006/relationships/image" Target="../media/image343.jpeg"/></Relationships>
</file>

<file path=ppt/slides/_rels/slide19.xml.rels><?xml version="1.0" encoding="UTF-8" standalone="yes"?>
<Relationships xmlns="http://schemas.openxmlformats.org/package/2006/relationships"><Relationship Id="rId20" Type="http://schemas.microsoft.com/office/2007/relationships/hdphoto" Target="../media/hdphoto274.wdp"/><Relationship Id="rId21" Type="http://schemas.openxmlformats.org/officeDocument/2006/relationships/image" Target="../media/image365.jpeg"/><Relationship Id="rId22" Type="http://schemas.microsoft.com/office/2007/relationships/hdphoto" Target="../media/hdphoto275.wdp"/><Relationship Id="rId23" Type="http://schemas.openxmlformats.org/officeDocument/2006/relationships/image" Target="../media/image366.jpeg"/><Relationship Id="rId24" Type="http://schemas.microsoft.com/office/2007/relationships/hdphoto" Target="../media/hdphoto276.wdp"/><Relationship Id="rId25" Type="http://schemas.openxmlformats.org/officeDocument/2006/relationships/image" Target="../media/image367.jpeg"/><Relationship Id="rId26" Type="http://schemas.microsoft.com/office/2007/relationships/hdphoto" Target="../media/hdphoto277.wdp"/><Relationship Id="rId27" Type="http://schemas.openxmlformats.org/officeDocument/2006/relationships/image" Target="../media/image368.jpeg"/><Relationship Id="rId28" Type="http://schemas.microsoft.com/office/2007/relationships/hdphoto" Target="../media/hdphoto278.wdp"/><Relationship Id="rId29" Type="http://schemas.openxmlformats.org/officeDocument/2006/relationships/image" Target="../media/image3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5.jpeg"/><Relationship Id="rId3" Type="http://schemas.openxmlformats.org/officeDocument/2006/relationships/image" Target="../media/image356.jpeg"/><Relationship Id="rId4" Type="http://schemas.microsoft.com/office/2007/relationships/hdphoto" Target="../media/hdphoto266.wdp"/><Relationship Id="rId5" Type="http://schemas.openxmlformats.org/officeDocument/2006/relationships/image" Target="../media/image357.jpeg"/><Relationship Id="rId30" Type="http://schemas.microsoft.com/office/2007/relationships/hdphoto" Target="../media/hdphoto279.wdp"/><Relationship Id="rId31" Type="http://schemas.openxmlformats.org/officeDocument/2006/relationships/image" Target="../media/image370.jpeg"/><Relationship Id="rId32" Type="http://schemas.microsoft.com/office/2007/relationships/hdphoto" Target="../media/hdphoto280.wdp"/><Relationship Id="rId9" Type="http://schemas.openxmlformats.org/officeDocument/2006/relationships/image" Target="../media/image359.jpeg"/><Relationship Id="rId6" Type="http://schemas.microsoft.com/office/2007/relationships/hdphoto" Target="../media/hdphoto267.wdp"/><Relationship Id="rId7" Type="http://schemas.openxmlformats.org/officeDocument/2006/relationships/image" Target="../media/image358.jpeg"/><Relationship Id="rId8" Type="http://schemas.microsoft.com/office/2007/relationships/hdphoto" Target="../media/hdphoto268.wdp"/><Relationship Id="rId33" Type="http://schemas.openxmlformats.org/officeDocument/2006/relationships/image" Target="../media/image371.jpeg"/><Relationship Id="rId34" Type="http://schemas.microsoft.com/office/2007/relationships/hdphoto" Target="../media/hdphoto281.wdp"/><Relationship Id="rId35" Type="http://schemas.openxmlformats.org/officeDocument/2006/relationships/image" Target="../media/image372.jpeg"/><Relationship Id="rId36" Type="http://schemas.microsoft.com/office/2007/relationships/hdphoto" Target="../media/hdphoto282.wdp"/><Relationship Id="rId10" Type="http://schemas.microsoft.com/office/2007/relationships/hdphoto" Target="../media/hdphoto269.wdp"/><Relationship Id="rId11" Type="http://schemas.openxmlformats.org/officeDocument/2006/relationships/image" Target="../media/image360.jpeg"/><Relationship Id="rId12" Type="http://schemas.microsoft.com/office/2007/relationships/hdphoto" Target="../media/hdphoto270.wdp"/><Relationship Id="rId13" Type="http://schemas.openxmlformats.org/officeDocument/2006/relationships/image" Target="../media/image361.jpeg"/><Relationship Id="rId14" Type="http://schemas.microsoft.com/office/2007/relationships/hdphoto" Target="../media/hdphoto271.wdp"/><Relationship Id="rId15" Type="http://schemas.openxmlformats.org/officeDocument/2006/relationships/image" Target="../media/image362.jpeg"/><Relationship Id="rId16" Type="http://schemas.microsoft.com/office/2007/relationships/hdphoto" Target="../media/hdphoto272.wdp"/><Relationship Id="rId17" Type="http://schemas.openxmlformats.org/officeDocument/2006/relationships/image" Target="../media/image363.jpeg"/><Relationship Id="rId18" Type="http://schemas.microsoft.com/office/2007/relationships/hdphoto" Target="../media/hdphoto273.wdp"/><Relationship Id="rId19" Type="http://schemas.openxmlformats.org/officeDocument/2006/relationships/image" Target="../media/image364.jpeg"/><Relationship Id="rId37" Type="http://schemas.openxmlformats.org/officeDocument/2006/relationships/image" Target="../media/image373.jpeg"/><Relationship Id="rId38" Type="http://schemas.microsoft.com/office/2007/relationships/hdphoto" Target="../media/hdphoto283.wdp"/><Relationship Id="rId39" Type="http://schemas.openxmlformats.org/officeDocument/2006/relationships/image" Target="../media/image374.jpeg"/><Relationship Id="rId40" Type="http://schemas.microsoft.com/office/2007/relationships/hdphoto" Target="../media/hdphoto284.wdp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0.jpeg"/><Relationship Id="rId21" Type="http://schemas.microsoft.com/office/2007/relationships/hdphoto" Target="../media/hdphoto21.wdp"/><Relationship Id="rId22" Type="http://schemas.openxmlformats.org/officeDocument/2006/relationships/image" Target="../media/image31.jpeg"/><Relationship Id="rId23" Type="http://schemas.openxmlformats.org/officeDocument/2006/relationships/image" Target="../media/image32.jpeg"/><Relationship Id="rId24" Type="http://schemas.openxmlformats.org/officeDocument/2006/relationships/image" Target="../media/image33.jpeg"/><Relationship Id="rId25" Type="http://schemas.openxmlformats.org/officeDocument/2006/relationships/image" Target="../media/image34.jpeg"/><Relationship Id="rId26" Type="http://schemas.openxmlformats.org/officeDocument/2006/relationships/image" Target="../media/image35.jpeg"/><Relationship Id="rId27" Type="http://schemas.openxmlformats.org/officeDocument/2006/relationships/image" Target="../media/image36.jpeg"/><Relationship Id="rId28" Type="http://schemas.microsoft.com/office/2007/relationships/hdphoto" Target="../media/hdphoto22.wdp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12.wdp"/><Relationship Id="rId4" Type="http://schemas.openxmlformats.org/officeDocument/2006/relationships/image" Target="../media/image22.jpeg"/><Relationship Id="rId5" Type="http://schemas.microsoft.com/office/2007/relationships/hdphoto" Target="../media/hdphoto13.wdp"/><Relationship Id="rId30" Type="http://schemas.microsoft.com/office/2007/relationships/hdphoto" Target="../media/hdphoto23.wdp"/><Relationship Id="rId31" Type="http://schemas.openxmlformats.org/officeDocument/2006/relationships/image" Target="../media/image38.jpeg"/><Relationship Id="rId32" Type="http://schemas.microsoft.com/office/2007/relationships/hdphoto" Target="../media/hdphoto24.wdp"/><Relationship Id="rId9" Type="http://schemas.microsoft.com/office/2007/relationships/hdphoto" Target="../media/hdphoto15.wdp"/><Relationship Id="rId6" Type="http://schemas.openxmlformats.org/officeDocument/2006/relationships/image" Target="../media/image23.jpeg"/><Relationship Id="rId7" Type="http://schemas.microsoft.com/office/2007/relationships/hdphoto" Target="../media/hdphoto14.wdp"/><Relationship Id="rId8" Type="http://schemas.openxmlformats.org/officeDocument/2006/relationships/image" Target="../media/image24.jpeg"/><Relationship Id="rId33" Type="http://schemas.openxmlformats.org/officeDocument/2006/relationships/image" Target="../media/image39.jpeg"/><Relationship Id="rId34" Type="http://schemas.microsoft.com/office/2007/relationships/hdphoto" Target="../media/hdphoto25.wdp"/><Relationship Id="rId35" Type="http://schemas.openxmlformats.org/officeDocument/2006/relationships/image" Target="../media/image40.jpeg"/><Relationship Id="rId36" Type="http://schemas.microsoft.com/office/2007/relationships/hdphoto" Target="../media/hdphoto26.wdp"/><Relationship Id="rId10" Type="http://schemas.openxmlformats.org/officeDocument/2006/relationships/image" Target="../media/image25.jpeg"/><Relationship Id="rId11" Type="http://schemas.microsoft.com/office/2007/relationships/hdphoto" Target="../media/hdphoto16.wdp"/><Relationship Id="rId12" Type="http://schemas.openxmlformats.org/officeDocument/2006/relationships/image" Target="../media/image26.jpeg"/><Relationship Id="rId13" Type="http://schemas.microsoft.com/office/2007/relationships/hdphoto" Target="../media/hdphoto17.wdp"/><Relationship Id="rId14" Type="http://schemas.openxmlformats.org/officeDocument/2006/relationships/image" Target="../media/image27.jpeg"/><Relationship Id="rId15" Type="http://schemas.microsoft.com/office/2007/relationships/hdphoto" Target="../media/hdphoto18.wdp"/><Relationship Id="rId16" Type="http://schemas.openxmlformats.org/officeDocument/2006/relationships/image" Target="../media/image28.jpeg"/><Relationship Id="rId17" Type="http://schemas.microsoft.com/office/2007/relationships/hdphoto" Target="../media/hdphoto19.wdp"/><Relationship Id="rId18" Type="http://schemas.openxmlformats.org/officeDocument/2006/relationships/image" Target="../media/image29.jpeg"/><Relationship Id="rId19" Type="http://schemas.microsoft.com/office/2007/relationships/hdphoto" Target="../media/hdphoto20.wdp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2.jpeg"/><Relationship Id="rId20" Type="http://schemas.openxmlformats.org/officeDocument/2006/relationships/image" Target="../media/image389.jpeg"/><Relationship Id="rId21" Type="http://schemas.microsoft.com/office/2007/relationships/hdphoto" Target="../media/hdphoto289.wdp"/><Relationship Id="rId22" Type="http://schemas.openxmlformats.org/officeDocument/2006/relationships/image" Target="../media/image390.jpeg"/><Relationship Id="rId23" Type="http://schemas.openxmlformats.org/officeDocument/2006/relationships/image" Target="../media/image391.jpeg"/><Relationship Id="rId24" Type="http://schemas.openxmlformats.org/officeDocument/2006/relationships/image" Target="../media/image392.jpeg"/><Relationship Id="rId25" Type="http://schemas.openxmlformats.org/officeDocument/2006/relationships/image" Target="../media/image393.jpeg"/><Relationship Id="rId26" Type="http://schemas.openxmlformats.org/officeDocument/2006/relationships/image" Target="../media/image394.jpeg"/><Relationship Id="rId10" Type="http://schemas.openxmlformats.org/officeDocument/2006/relationships/image" Target="../media/image383.jpeg"/><Relationship Id="rId11" Type="http://schemas.openxmlformats.org/officeDocument/2006/relationships/image" Target="../media/image384.jpeg"/><Relationship Id="rId12" Type="http://schemas.openxmlformats.org/officeDocument/2006/relationships/image" Target="../media/image385.jpeg"/><Relationship Id="rId13" Type="http://schemas.microsoft.com/office/2007/relationships/hdphoto" Target="../media/hdphoto285.wdp"/><Relationship Id="rId14" Type="http://schemas.openxmlformats.org/officeDocument/2006/relationships/image" Target="../media/image386.jpeg"/><Relationship Id="rId15" Type="http://schemas.microsoft.com/office/2007/relationships/hdphoto" Target="../media/hdphoto286.wdp"/><Relationship Id="rId16" Type="http://schemas.openxmlformats.org/officeDocument/2006/relationships/image" Target="../media/image387.jpeg"/><Relationship Id="rId17" Type="http://schemas.microsoft.com/office/2007/relationships/hdphoto" Target="../media/hdphoto287.wdp"/><Relationship Id="rId18" Type="http://schemas.openxmlformats.org/officeDocument/2006/relationships/image" Target="../media/image388.jpeg"/><Relationship Id="rId19" Type="http://schemas.microsoft.com/office/2007/relationships/hdphoto" Target="../media/hdphoto28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5.jpeg"/><Relationship Id="rId3" Type="http://schemas.openxmlformats.org/officeDocument/2006/relationships/image" Target="../media/image376.jpeg"/><Relationship Id="rId4" Type="http://schemas.openxmlformats.org/officeDocument/2006/relationships/image" Target="../media/image377.jpeg"/><Relationship Id="rId5" Type="http://schemas.openxmlformats.org/officeDocument/2006/relationships/image" Target="../media/image378.jpeg"/><Relationship Id="rId6" Type="http://schemas.openxmlformats.org/officeDocument/2006/relationships/image" Target="../media/image379.jpeg"/><Relationship Id="rId7" Type="http://schemas.openxmlformats.org/officeDocument/2006/relationships/image" Target="../media/image380.jpeg"/><Relationship Id="rId8" Type="http://schemas.openxmlformats.org/officeDocument/2006/relationships/image" Target="../media/image381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hdphoto293.wdp"/><Relationship Id="rId20" Type="http://schemas.microsoft.com/office/2007/relationships/hdphoto" Target="../media/hdphoto298.wdp"/><Relationship Id="rId21" Type="http://schemas.openxmlformats.org/officeDocument/2006/relationships/image" Target="../media/image405.jpeg"/><Relationship Id="rId22" Type="http://schemas.openxmlformats.org/officeDocument/2006/relationships/image" Target="../media/image406.jpeg"/><Relationship Id="rId23" Type="http://schemas.openxmlformats.org/officeDocument/2006/relationships/image" Target="../media/image407.jpeg"/><Relationship Id="rId24" Type="http://schemas.openxmlformats.org/officeDocument/2006/relationships/image" Target="../media/image408.jpeg"/><Relationship Id="rId25" Type="http://schemas.openxmlformats.org/officeDocument/2006/relationships/image" Target="../media/image409.jpeg"/><Relationship Id="rId26" Type="http://schemas.openxmlformats.org/officeDocument/2006/relationships/image" Target="../media/image410.jpeg"/><Relationship Id="rId27" Type="http://schemas.openxmlformats.org/officeDocument/2006/relationships/image" Target="../media/image411.jpeg"/><Relationship Id="rId28" Type="http://schemas.openxmlformats.org/officeDocument/2006/relationships/image" Target="../media/image412.jpeg"/><Relationship Id="rId29" Type="http://schemas.openxmlformats.org/officeDocument/2006/relationships/image" Target="../media/image413.jpeg"/><Relationship Id="rId30" Type="http://schemas.openxmlformats.org/officeDocument/2006/relationships/image" Target="../media/image414.jpeg"/><Relationship Id="rId10" Type="http://schemas.openxmlformats.org/officeDocument/2006/relationships/image" Target="../media/image399.jpeg"/><Relationship Id="rId11" Type="http://schemas.openxmlformats.org/officeDocument/2006/relationships/image" Target="../media/image400.jpeg"/><Relationship Id="rId12" Type="http://schemas.microsoft.com/office/2007/relationships/hdphoto" Target="../media/hdphoto294.wdp"/><Relationship Id="rId13" Type="http://schemas.openxmlformats.org/officeDocument/2006/relationships/image" Target="../media/image401.jpeg"/><Relationship Id="rId14" Type="http://schemas.microsoft.com/office/2007/relationships/hdphoto" Target="../media/hdphoto295.wdp"/><Relationship Id="rId15" Type="http://schemas.openxmlformats.org/officeDocument/2006/relationships/image" Target="../media/image402.jpeg"/><Relationship Id="rId16" Type="http://schemas.microsoft.com/office/2007/relationships/hdphoto" Target="../media/hdphoto296.wdp"/><Relationship Id="rId17" Type="http://schemas.openxmlformats.org/officeDocument/2006/relationships/image" Target="../media/image403.jpeg"/><Relationship Id="rId18" Type="http://schemas.microsoft.com/office/2007/relationships/hdphoto" Target="../media/hdphoto297.wdp"/><Relationship Id="rId19" Type="http://schemas.openxmlformats.org/officeDocument/2006/relationships/image" Target="../media/image4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5.jpeg"/><Relationship Id="rId3" Type="http://schemas.microsoft.com/office/2007/relationships/hdphoto" Target="../media/hdphoto290.wdp"/><Relationship Id="rId4" Type="http://schemas.openxmlformats.org/officeDocument/2006/relationships/image" Target="../media/image396.jpeg"/><Relationship Id="rId5" Type="http://schemas.microsoft.com/office/2007/relationships/hdphoto" Target="../media/hdphoto291.wdp"/><Relationship Id="rId6" Type="http://schemas.openxmlformats.org/officeDocument/2006/relationships/image" Target="../media/image397.jpeg"/><Relationship Id="rId7" Type="http://schemas.microsoft.com/office/2007/relationships/hdphoto" Target="../media/hdphoto292.wdp"/><Relationship Id="rId8" Type="http://schemas.openxmlformats.org/officeDocument/2006/relationships/image" Target="../media/image398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2.jpeg"/><Relationship Id="rId20" Type="http://schemas.openxmlformats.org/officeDocument/2006/relationships/image" Target="../media/image432.jpeg"/><Relationship Id="rId21" Type="http://schemas.openxmlformats.org/officeDocument/2006/relationships/image" Target="../media/image433.jpeg"/><Relationship Id="rId22" Type="http://schemas.openxmlformats.org/officeDocument/2006/relationships/image" Target="../media/image434.jpeg"/><Relationship Id="rId10" Type="http://schemas.openxmlformats.org/officeDocument/2006/relationships/image" Target="../media/image423.jpeg"/><Relationship Id="rId11" Type="http://schemas.openxmlformats.org/officeDocument/2006/relationships/image" Target="../media/image424.jpeg"/><Relationship Id="rId12" Type="http://schemas.microsoft.com/office/2007/relationships/hdphoto" Target="../media/hdphoto299.wdp"/><Relationship Id="rId13" Type="http://schemas.openxmlformats.org/officeDocument/2006/relationships/image" Target="../media/image425.jpeg"/><Relationship Id="rId14" Type="http://schemas.openxmlformats.org/officeDocument/2006/relationships/image" Target="../media/image426.jpeg"/><Relationship Id="rId15" Type="http://schemas.openxmlformats.org/officeDocument/2006/relationships/image" Target="../media/image427.jpeg"/><Relationship Id="rId16" Type="http://schemas.openxmlformats.org/officeDocument/2006/relationships/image" Target="../media/image428.jpeg"/><Relationship Id="rId17" Type="http://schemas.openxmlformats.org/officeDocument/2006/relationships/image" Target="../media/image429.jpeg"/><Relationship Id="rId18" Type="http://schemas.openxmlformats.org/officeDocument/2006/relationships/image" Target="../media/image430.jpeg"/><Relationship Id="rId19" Type="http://schemas.openxmlformats.org/officeDocument/2006/relationships/image" Target="../media/image4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5.jpeg"/><Relationship Id="rId3" Type="http://schemas.openxmlformats.org/officeDocument/2006/relationships/image" Target="../media/image416.jpeg"/><Relationship Id="rId4" Type="http://schemas.openxmlformats.org/officeDocument/2006/relationships/image" Target="../media/image417.jpeg"/><Relationship Id="rId5" Type="http://schemas.openxmlformats.org/officeDocument/2006/relationships/image" Target="../media/image418.jpeg"/><Relationship Id="rId6" Type="http://schemas.openxmlformats.org/officeDocument/2006/relationships/image" Target="../media/image419.jpeg"/><Relationship Id="rId7" Type="http://schemas.openxmlformats.org/officeDocument/2006/relationships/image" Target="../media/image420.jpeg"/><Relationship Id="rId8" Type="http://schemas.openxmlformats.org/officeDocument/2006/relationships/image" Target="../media/image421.jpe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44.jpeg"/><Relationship Id="rId21" Type="http://schemas.microsoft.com/office/2007/relationships/hdphoto" Target="../media/hdphoto309.wdp"/><Relationship Id="rId22" Type="http://schemas.openxmlformats.org/officeDocument/2006/relationships/image" Target="../media/image445.jpeg"/><Relationship Id="rId23" Type="http://schemas.openxmlformats.org/officeDocument/2006/relationships/image" Target="../media/image446.jpeg"/><Relationship Id="rId24" Type="http://schemas.openxmlformats.org/officeDocument/2006/relationships/image" Target="../media/image447.jpeg"/><Relationship Id="rId25" Type="http://schemas.openxmlformats.org/officeDocument/2006/relationships/image" Target="../media/image448.jpeg"/><Relationship Id="rId26" Type="http://schemas.openxmlformats.org/officeDocument/2006/relationships/image" Target="../media/image449.jpeg"/><Relationship Id="rId27" Type="http://schemas.openxmlformats.org/officeDocument/2006/relationships/image" Target="../media/image450.jpeg"/><Relationship Id="rId28" Type="http://schemas.microsoft.com/office/2007/relationships/hdphoto" Target="../media/hdphoto310.wdp"/><Relationship Id="rId29" Type="http://schemas.openxmlformats.org/officeDocument/2006/relationships/image" Target="../media/image4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5.jpeg"/><Relationship Id="rId3" Type="http://schemas.microsoft.com/office/2007/relationships/hdphoto" Target="../media/hdphoto300.wdp"/><Relationship Id="rId4" Type="http://schemas.openxmlformats.org/officeDocument/2006/relationships/image" Target="../media/image436.jpeg"/><Relationship Id="rId5" Type="http://schemas.microsoft.com/office/2007/relationships/hdphoto" Target="../media/hdphoto301.wdp"/><Relationship Id="rId30" Type="http://schemas.microsoft.com/office/2007/relationships/hdphoto" Target="../media/hdphoto311.wdp"/><Relationship Id="rId31" Type="http://schemas.openxmlformats.org/officeDocument/2006/relationships/image" Target="../media/image452.jpeg"/><Relationship Id="rId32" Type="http://schemas.microsoft.com/office/2007/relationships/hdphoto" Target="../media/hdphoto312.wdp"/><Relationship Id="rId9" Type="http://schemas.microsoft.com/office/2007/relationships/hdphoto" Target="../media/hdphoto303.wdp"/><Relationship Id="rId6" Type="http://schemas.openxmlformats.org/officeDocument/2006/relationships/image" Target="../media/image437.jpeg"/><Relationship Id="rId7" Type="http://schemas.microsoft.com/office/2007/relationships/hdphoto" Target="../media/hdphoto302.wdp"/><Relationship Id="rId8" Type="http://schemas.openxmlformats.org/officeDocument/2006/relationships/image" Target="../media/image438.jpeg"/><Relationship Id="rId33" Type="http://schemas.openxmlformats.org/officeDocument/2006/relationships/image" Target="../media/image453.jpeg"/><Relationship Id="rId34" Type="http://schemas.microsoft.com/office/2007/relationships/hdphoto" Target="../media/hdphoto313.wdp"/><Relationship Id="rId35" Type="http://schemas.openxmlformats.org/officeDocument/2006/relationships/image" Target="../media/image454.jpeg"/><Relationship Id="rId36" Type="http://schemas.microsoft.com/office/2007/relationships/hdphoto" Target="../media/hdphoto314.wdp"/><Relationship Id="rId10" Type="http://schemas.openxmlformats.org/officeDocument/2006/relationships/image" Target="../media/image439.jpeg"/><Relationship Id="rId11" Type="http://schemas.microsoft.com/office/2007/relationships/hdphoto" Target="../media/hdphoto304.wdp"/><Relationship Id="rId12" Type="http://schemas.openxmlformats.org/officeDocument/2006/relationships/image" Target="../media/image440.jpeg"/><Relationship Id="rId13" Type="http://schemas.microsoft.com/office/2007/relationships/hdphoto" Target="../media/hdphoto305.wdp"/><Relationship Id="rId14" Type="http://schemas.openxmlformats.org/officeDocument/2006/relationships/image" Target="../media/image441.jpeg"/><Relationship Id="rId15" Type="http://schemas.microsoft.com/office/2007/relationships/hdphoto" Target="../media/hdphoto306.wdp"/><Relationship Id="rId16" Type="http://schemas.openxmlformats.org/officeDocument/2006/relationships/image" Target="../media/image442.jpeg"/><Relationship Id="rId17" Type="http://schemas.microsoft.com/office/2007/relationships/hdphoto" Target="../media/hdphoto307.wdp"/><Relationship Id="rId18" Type="http://schemas.openxmlformats.org/officeDocument/2006/relationships/image" Target="../media/image443.jpeg"/><Relationship Id="rId19" Type="http://schemas.microsoft.com/office/2007/relationships/hdphoto" Target="../media/hdphoto308.wdp"/></Relationships>
</file>

<file path=ppt/slides/_rels/slide24.xml.rels><?xml version="1.0" encoding="UTF-8" standalone="yes"?>
<Relationships xmlns="http://schemas.openxmlformats.org/package/2006/relationships"><Relationship Id="rId20" Type="http://schemas.microsoft.com/office/2007/relationships/hdphoto" Target="../media/hdphoto322.wdp"/><Relationship Id="rId21" Type="http://schemas.openxmlformats.org/officeDocument/2006/relationships/image" Target="../media/image466.jpeg"/><Relationship Id="rId22" Type="http://schemas.microsoft.com/office/2007/relationships/hdphoto" Target="../media/hdphoto323.wdp"/><Relationship Id="rId23" Type="http://schemas.openxmlformats.org/officeDocument/2006/relationships/image" Target="../media/image467.jpeg"/><Relationship Id="rId24" Type="http://schemas.microsoft.com/office/2007/relationships/hdphoto" Target="../media/hdphoto324.wdp"/><Relationship Id="rId25" Type="http://schemas.openxmlformats.org/officeDocument/2006/relationships/image" Target="../media/image468.jpeg"/><Relationship Id="rId26" Type="http://schemas.microsoft.com/office/2007/relationships/hdphoto" Target="../media/hdphoto325.wdp"/><Relationship Id="rId27" Type="http://schemas.openxmlformats.org/officeDocument/2006/relationships/image" Target="../media/image469.jpeg"/><Relationship Id="rId28" Type="http://schemas.microsoft.com/office/2007/relationships/hdphoto" Target="../media/hdphoto326.wdp"/><Relationship Id="rId29" Type="http://schemas.openxmlformats.org/officeDocument/2006/relationships/image" Target="../media/image4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5.jpeg"/><Relationship Id="rId3" Type="http://schemas.microsoft.com/office/2007/relationships/hdphoto" Target="../media/hdphoto315.wdp"/><Relationship Id="rId4" Type="http://schemas.openxmlformats.org/officeDocument/2006/relationships/image" Target="../media/image456.jpeg"/><Relationship Id="rId5" Type="http://schemas.microsoft.com/office/2007/relationships/hdphoto" Target="../media/hdphoto316.wdp"/><Relationship Id="rId30" Type="http://schemas.openxmlformats.org/officeDocument/2006/relationships/image" Target="../media/image471.jpeg"/><Relationship Id="rId31" Type="http://schemas.openxmlformats.org/officeDocument/2006/relationships/image" Target="../media/image472.jpeg"/><Relationship Id="rId32" Type="http://schemas.openxmlformats.org/officeDocument/2006/relationships/image" Target="../media/image473.jpeg"/><Relationship Id="rId9" Type="http://schemas.microsoft.com/office/2007/relationships/hdphoto" Target="../media/hdphoto318.wdp"/><Relationship Id="rId6" Type="http://schemas.openxmlformats.org/officeDocument/2006/relationships/image" Target="../media/image457.jpeg"/><Relationship Id="rId7" Type="http://schemas.microsoft.com/office/2007/relationships/hdphoto" Target="../media/hdphoto317.wdp"/><Relationship Id="rId8" Type="http://schemas.openxmlformats.org/officeDocument/2006/relationships/image" Target="../media/image458.jpeg"/><Relationship Id="rId33" Type="http://schemas.openxmlformats.org/officeDocument/2006/relationships/image" Target="../media/image474.jpeg"/><Relationship Id="rId10" Type="http://schemas.openxmlformats.org/officeDocument/2006/relationships/image" Target="../media/image459.jpeg"/><Relationship Id="rId11" Type="http://schemas.microsoft.com/office/2007/relationships/hdphoto" Target="../media/hdphoto319.wdp"/><Relationship Id="rId12" Type="http://schemas.openxmlformats.org/officeDocument/2006/relationships/image" Target="../media/image460.jpeg"/><Relationship Id="rId13" Type="http://schemas.microsoft.com/office/2007/relationships/hdphoto" Target="../media/hdphoto320.wdp"/><Relationship Id="rId14" Type="http://schemas.openxmlformats.org/officeDocument/2006/relationships/image" Target="../media/image461.jpeg"/><Relationship Id="rId15" Type="http://schemas.microsoft.com/office/2007/relationships/hdphoto" Target="../media/hdphoto321.wdp"/><Relationship Id="rId16" Type="http://schemas.openxmlformats.org/officeDocument/2006/relationships/image" Target="../media/image462.jpeg"/><Relationship Id="rId17" Type="http://schemas.openxmlformats.org/officeDocument/2006/relationships/image" Target="../media/image463.jpeg"/><Relationship Id="rId18" Type="http://schemas.openxmlformats.org/officeDocument/2006/relationships/image" Target="../media/image464.jpeg"/><Relationship Id="rId19" Type="http://schemas.openxmlformats.org/officeDocument/2006/relationships/image" Target="../media/image465.jpeg"/></Relationships>
</file>

<file path=ppt/slides/_rels/slide2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84.jpeg"/><Relationship Id="rId21" Type="http://schemas.microsoft.com/office/2007/relationships/hdphoto" Target="../media/hdphoto336.wdp"/><Relationship Id="rId22" Type="http://schemas.openxmlformats.org/officeDocument/2006/relationships/image" Target="../media/image485.jpeg"/><Relationship Id="rId23" Type="http://schemas.microsoft.com/office/2007/relationships/hdphoto" Target="../media/hdphoto337.wdp"/><Relationship Id="rId24" Type="http://schemas.openxmlformats.org/officeDocument/2006/relationships/image" Target="../media/image486.jpeg"/><Relationship Id="rId25" Type="http://schemas.openxmlformats.org/officeDocument/2006/relationships/image" Target="../media/image487.jpeg"/><Relationship Id="rId26" Type="http://schemas.openxmlformats.org/officeDocument/2006/relationships/image" Target="../media/image488.jpeg"/><Relationship Id="rId27" Type="http://schemas.openxmlformats.org/officeDocument/2006/relationships/image" Target="../media/image489.jpeg"/><Relationship Id="rId28" Type="http://schemas.openxmlformats.org/officeDocument/2006/relationships/image" Target="../media/image490.jpeg"/><Relationship Id="rId29" Type="http://schemas.microsoft.com/office/2007/relationships/hdphoto" Target="../media/hdphoto33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5.jpeg"/><Relationship Id="rId3" Type="http://schemas.microsoft.com/office/2007/relationships/hdphoto" Target="../media/hdphoto327.wdp"/><Relationship Id="rId4" Type="http://schemas.openxmlformats.org/officeDocument/2006/relationships/image" Target="../media/image476.jpeg"/><Relationship Id="rId5" Type="http://schemas.microsoft.com/office/2007/relationships/hdphoto" Target="../media/hdphoto328.wdp"/><Relationship Id="rId30" Type="http://schemas.openxmlformats.org/officeDocument/2006/relationships/image" Target="../media/image491.jpeg"/><Relationship Id="rId31" Type="http://schemas.microsoft.com/office/2007/relationships/hdphoto" Target="../media/hdphoto339.wdp"/><Relationship Id="rId32" Type="http://schemas.openxmlformats.org/officeDocument/2006/relationships/image" Target="../media/image492.jpeg"/><Relationship Id="rId9" Type="http://schemas.microsoft.com/office/2007/relationships/hdphoto" Target="../media/hdphoto330.wdp"/><Relationship Id="rId6" Type="http://schemas.openxmlformats.org/officeDocument/2006/relationships/image" Target="../media/image477.jpeg"/><Relationship Id="rId7" Type="http://schemas.microsoft.com/office/2007/relationships/hdphoto" Target="../media/hdphoto329.wdp"/><Relationship Id="rId8" Type="http://schemas.openxmlformats.org/officeDocument/2006/relationships/image" Target="../media/image478.jpeg"/><Relationship Id="rId33" Type="http://schemas.microsoft.com/office/2007/relationships/hdphoto" Target="../media/hdphoto340.wdp"/><Relationship Id="rId34" Type="http://schemas.openxmlformats.org/officeDocument/2006/relationships/image" Target="../media/image493.jpeg"/><Relationship Id="rId35" Type="http://schemas.microsoft.com/office/2007/relationships/hdphoto" Target="../media/hdphoto341.wdp"/><Relationship Id="rId36" Type="http://schemas.openxmlformats.org/officeDocument/2006/relationships/image" Target="../media/image494.jpeg"/><Relationship Id="rId10" Type="http://schemas.openxmlformats.org/officeDocument/2006/relationships/image" Target="../media/image479.jpeg"/><Relationship Id="rId11" Type="http://schemas.microsoft.com/office/2007/relationships/hdphoto" Target="../media/hdphoto331.wdp"/><Relationship Id="rId12" Type="http://schemas.openxmlformats.org/officeDocument/2006/relationships/image" Target="../media/image480.jpeg"/><Relationship Id="rId13" Type="http://schemas.microsoft.com/office/2007/relationships/hdphoto" Target="../media/hdphoto332.wdp"/><Relationship Id="rId14" Type="http://schemas.openxmlformats.org/officeDocument/2006/relationships/image" Target="../media/image481.jpeg"/><Relationship Id="rId15" Type="http://schemas.microsoft.com/office/2007/relationships/hdphoto" Target="../media/hdphoto333.wdp"/><Relationship Id="rId16" Type="http://schemas.openxmlformats.org/officeDocument/2006/relationships/image" Target="../media/image482.jpeg"/><Relationship Id="rId17" Type="http://schemas.microsoft.com/office/2007/relationships/hdphoto" Target="../media/hdphoto334.wdp"/><Relationship Id="rId18" Type="http://schemas.openxmlformats.org/officeDocument/2006/relationships/image" Target="../media/image483.jpeg"/><Relationship Id="rId19" Type="http://schemas.microsoft.com/office/2007/relationships/hdphoto" Target="../media/hdphoto335.wdp"/><Relationship Id="rId37" Type="http://schemas.microsoft.com/office/2007/relationships/hdphoto" Target="../media/hdphoto342.wdp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hdphoto" Target="../media/hdphoto346.wdp"/><Relationship Id="rId20" Type="http://schemas.openxmlformats.org/officeDocument/2006/relationships/image" Target="../media/image504.jpeg"/><Relationship Id="rId21" Type="http://schemas.openxmlformats.org/officeDocument/2006/relationships/image" Target="../media/image505.jpeg"/><Relationship Id="rId22" Type="http://schemas.openxmlformats.org/officeDocument/2006/relationships/image" Target="../media/image506.jpeg"/><Relationship Id="rId23" Type="http://schemas.openxmlformats.org/officeDocument/2006/relationships/image" Target="../media/image507.jpeg"/><Relationship Id="rId24" Type="http://schemas.openxmlformats.org/officeDocument/2006/relationships/image" Target="../media/image508.jpeg"/><Relationship Id="rId25" Type="http://schemas.openxmlformats.org/officeDocument/2006/relationships/image" Target="../media/image509.jpeg"/><Relationship Id="rId26" Type="http://schemas.openxmlformats.org/officeDocument/2006/relationships/image" Target="../media/image510.jpeg"/><Relationship Id="rId27" Type="http://schemas.microsoft.com/office/2007/relationships/hdphoto" Target="../media/hdphoto352.wdp"/><Relationship Id="rId28" Type="http://schemas.openxmlformats.org/officeDocument/2006/relationships/image" Target="../media/image511.jpeg"/><Relationship Id="rId29" Type="http://schemas.openxmlformats.org/officeDocument/2006/relationships/image" Target="../media/image512.jpeg"/><Relationship Id="rId30" Type="http://schemas.openxmlformats.org/officeDocument/2006/relationships/image" Target="../media/image513.jpeg"/><Relationship Id="rId31" Type="http://schemas.openxmlformats.org/officeDocument/2006/relationships/image" Target="../media/image514.jpeg"/><Relationship Id="rId10" Type="http://schemas.openxmlformats.org/officeDocument/2006/relationships/image" Target="../media/image499.jpeg"/><Relationship Id="rId11" Type="http://schemas.microsoft.com/office/2007/relationships/hdphoto" Target="../media/hdphoto347.wdp"/><Relationship Id="rId12" Type="http://schemas.openxmlformats.org/officeDocument/2006/relationships/image" Target="../media/image500.jpeg"/><Relationship Id="rId13" Type="http://schemas.microsoft.com/office/2007/relationships/hdphoto" Target="../media/hdphoto348.wdp"/><Relationship Id="rId14" Type="http://schemas.openxmlformats.org/officeDocument/2006/relationships/image" Target="../media/image501.jpeg"/><Relationship Id="rId15" Type="http://schemas.microsoft.com/office/2007/relationships/hdphoto" Target="../media/hdphoto349.wdp"/><Relationship Id="rId16" Type="http://schemas.openxmlformats.org/officeDocument/2006/relationships/image" Target="../media/image502.jpeg"/><Relationship Id="rId17" Type="http://schemas.microsoft.com/office/2007/relationships/hdphoto" Target="../media/hdphoto350.wdp"/><Relationship Id="rId18" Type="http://schemas.openxmlformats.org/officeDocument/2006/relationships/image" Target="../media/image503.jpeg"/><Relationship Id="rId19" Type="http://schemas.microsoft.com/office/2007/relationships/hdphoto" Target="../media/hdphoto35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5.jpeg"/><Relationship Id="rId3" Type="http://schemas.microsoft.com/office/2007/relationships/hdphoto" Target="../media/hdphoto343.wdp"/><Relationship Id="rId4" Type="http://schemas.openxmlformats.org/officeDocument/2006/relationships/image" Target="../media/image496.jpeg"/><Relationship Id="rId5" Type="http://schemas.microsoft.com/office/2007/relationships/hdphoto" Target="../media/hdphoto344.wdp"/><Relationship Id="rId6" Type="http://schemas.openxmlformats.org/officeDocument/2006/relationships/image" Target="../media/image497.jpeg"/><Relationship Id="rId7" Type="http://schemas.microsoft.com/office/2007/relationships/hdphoto" Target="../media/hdphoto345.wdp"/><Relationship Id="rId8" Type="http://schemas.openxmlformats.org/officeDocument/2006/relationships/image" Target="../media/image49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2.jpeg"/><Relationship Id="rId20" Type="http://schemas.openxmlformats.org/officeDocument/2006/relationships/image" Target="../media/image529.jpeg"/><Relationship Id="rId21" Type="http://schemas.microsoft.com/office/2007/relationships/hdphoto" Target="../media/hdphoto357.wdp"/><Relationship Id="rId22" Type="http://schemas.openxmlformats.org/officeDocument/2006/relationships/image" Target="../media/image530.jpeg"/><Relationship Id="rId23" Type="http://schemas.openxmlformats.org/officeDocument/2006/relationships/image" Target="../media/image531.jpeg"/><Relationship Id="rId24" Type="http://schemas.openxmlformats.org/officeDocument/2006/relationships/image" Target="../media/image532.jpeg"/><Relationship Id="rId25" Type="http://schemas.openxmlformats.org/officeDocument/2006/relationships/image" Target="../media/image533.jpeg"/><Relationship Id="rId26" Type="http://schemas.openxmlformats.org/officeDocument/2006/relationships/image" Target="../media/image534.jpeg"/><Relationship Id="rId10" Type="http://schemas.openxmlformats.org/officeDocument/2006/relationships/image" Target="../media/image523.jpeg"/><Relationship Id="rId11" Type="http://schemas.openxmlformats.org/officeDocument/2006/relationships/image" Target="../media/image524.jpeg"/><Relationship Id="rId12" Type="http://schemas.openxmlformats.org/officeDocument/2006/relationships/image" Target="../media/image525.jpeg"/><Relationship Id="rId13" Type="http://schemas.microsoft.com/office/2007/relationships/hdphoto" Target="../media/hdphoto353.wdp"/><Relationship Id="rId14" Type="http://schemas.openxmlformats.org/officeDocument/2006/relationships/image" Target="../media/image526.jpeg"/><Relationship Id="rId15" Type="http://schemas.microsoft.com/office/2007/relationships/hdphoto" Target="../media/hdphoto354.wdp"/><Relationship Id="rId16" Type="http://schemas.openxmlformats.org/officeDocument/2006/relationships/image" Target="../media/image527.jpeg"/><Relationship Id="rId17" Type="http://schemas.microsoft.com/office/2007/relationships/hdphoto" Target="../media/hdphoto355.wdp"/><Relationship Id="rId18" Type="http://schemas.openxmlformats.org/officeDocument/2006/relationships/image" Target="../media/image528.jpeg"/><Relationship Id="rId19" Type="http://schemas.microsoft.com/office/2007/relationships/hdphoto" Target="../media/hdphoto35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5.jpeg"/><Relationship Id="rId3" Type="http://schemas.openxmlformats.org/officeDocument/2006/relationships/image" Target="../media/image516.jpeg"/><Relationship Id="rId4" Type="http://schemas.openxmlformats.org/officeDocument/2006/relationships/image" Target="../media/image517.jpeg"/><Relationship Id="rId5" Type="http://schemas.openxmlformats.org/officeDocument/2006/relationships/image" Target="../media/image518.jpeg"/><Relationship Id="rId6" Type="http://schemas.openxmlformats.org/officeDocument/2006/relationships/image" Target="../media/image519.jpeg"/><Relationship Id="rId7" Type="http://schemas.openxmlformats.org/officeDocument/2006/relationships/image" Target="../media/image520.jpeg"/><Relationship Id="rId8" Type="http://schemas.openxmlformats.org/officeDocument/2006/relationships/image" Target="../media/image52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1.jpeg"/><Relationship Id="rId20" Type="http://schemas.microsoft.com/office/2007/relationships/hdphoto" Target="../media/hdphoto364.wdp"/><Relationship Id="rId21" Type="http://schemas.openxmlformats.org/officeDocument/2006/relationships/image" Target="../media/image547.jpeg"/><Relationship Id="rId22" Type="http://schemas.microsoft.com/office/2007/relationships/hdphoto" Target="../media/hdphoto365.wdp"/><Relationship Id="rId23" Type="http://schemas.openxmlformats.org/officeDocument/2006/relationships/image" Target="../media/image548.jpeg"/><Relationship Id="rId24" Type="http://schemas.microsoft.com/office/2007/relationships/hdphoto" Target="../media/hdphoto366.wdp"/><Relationship Id="rId25" Type="http://schemas.openxmlformats.org/officeDocument/2006/relationships/image" Target="../media/image549.jpeg"/><Relationship Id="rId26" Type="http://schemas.openxmlformats.org/officeDocument/2006/relationships/image" Target="../media/image550.jpeg"/><Relationship Id="rId27" Type="http://schemas.openxmlformats.org/officeDocument/2006/relationships/image" Target="../media/image551.jpeg"/><Relationship Id="rId28" Type="http://schemas.openxmlformats.org/officeDocument/2006/relationships/image" Target="../media/image552.jpeg"/><Relationship Id="rId29" Type="http://schemas.openxmlformats.org/officeDocument/2006/relationships/image" Target="../media/image553.jpeg"/><Relationship Id="rId30" Type="http://schemas.openxmlformats.org/officeDocument/2006/relationships/image" Target="../media/image554.jpeg"/><Relationship Id="rId10" Type="http://schemas.microsoft.com/office/2007/relationships/hdphoto" Target="../media/hdphoto359.wdp"/><Relationship Id="rId11" Type="http://schemas.openxmlformats.org/officeDocument/2006/relationships/image" Target="../media/image542.jpeg"/><Relationship Id="rId12" Type="http://schemas.microsoft.com/office/2007/relationships/hdphoto" Target="../media/hdphoto360.wdp"/><Relationship Id="rId13" Type="http://schemas.openxmlformats.org/officeDocument/2006/relationships/image" Target="../media/image543.jpeg"/><Relationship Id="rId14" Type="http://schemas.microsoft.com/office/2007/relationships/hdphoto" Target="../media/hdphoto361.wdp"/><Relationship Id="rId15" Type="http://schemas.openxmlformats.org/officeDocument/2006/relationships/image" Target="../media/image544.jpeg"/><Relationship Id="rId16" Type="http://schemas.microsoft.com/office/2007/relationships/hdphoto" Target="../media/hdphoto362.wdp"/><Relationship Id="rId17" Type="http://schemas.openxmlformats.org/officeDocument/2006/relationships/image" Target="../media/image545.jpeg"/><Relationship Id="rId18" Type="http://schemas.microsoft.com/office/2007/relationships/hdphoto" Target="../media/hdphoto363.wdp"/><Relationship Id="rId19" Type="http://schemas.openxmlformats.org/officeDocument/2006/relationships/image" Target="../media/image5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5.jpeg"/><Relationship Id="rId3" Type="http://schemas.openxmlformats.org/officeDocument/2006/relationships/image" Target="../media/image536.jpeg"/><Relationship Id="rId4" Type="http://schemas.openxmlformats.org/officeDocument/2006/relationships/image" Target="../media/image537.jpeg"/><Relationship Id="rId5" Type="http://schemas.openxmlformats.org/officeDocument/2006/relationships/image" Target="../media/image538.jpeg"/><Relationship Id="rId6" Type="http://schemas.openxmlformats.org/officeDocument/2006/relationships/image" Target="../media/image539.jpeg"/><Relationship Id="rId7" Type="http://schemas.openxmlformats.org/officeDocument/2006/relationships/image" Target="../media/image540.jpeg"/><Relationship Id="rId8" Type="http://schemas.microsoft.com/office/2007/relationships/hdphoto" Target="../media/hdphoto358.wdp"/></Relationships>
</file>

<file path=ppt/slides/_rels/slide2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64.jpeg"/><Relationship Id="rId21" Type="http://schemas.microsoft.com/office/2007/relationships/hdphoto" Target="../media/hdphoto376.wdp"/><Relationship Id="rId22" Type="http://schemas.openxmlformats.org/officeDocument/2006/relationships/image" Target="../media/image565.jpeg"/><Relationship Id="rId23" Type="http://schemas.microsoft.com/office/2007/relationships/hdphoto" Target="../media/hdphoto377.wdp"/><Relationship Id="rId24" Type="http://schemas.openxmlformats.org/officeDocument/2006/relationships/image" Target="../media/image566.jpeg"/><Relationship Id="rId25" Type="http://schemas.microsoft.com/office/2007/relationships/hdphoto" Target="../media/hdphoto378.wdp"/><Relationship Id="rId26" Type="http://schemas.openxmlformats.org/officeDocument/2006/relationships/image" Target="../media/image567.jpeg"/><Relationship Id="rId27" Type="http://schemas.microsoft.com/office/2007/relationships/hdphoto" Target="../media/hdphoto379.wdp"/><Relationship Id="rId28" Type="http://schemas.openxmlformats.org/officeDocument/2006/relationships/image" Target="../media/image568.jpeg"/><Relationship Id="rId29" Type="http://schemas.microsoft.com/office/2007/relationships/hdphoto" Target="../media/hdphoto38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5.jpeg"/><Relationship Id="rId3" Type="http://schemas.microsoft.com/office/2007/relationships/hdphoto" Target="../media/hdphoto367.wdp"/><Relationship Id="rId4" Type="http://schemas.openxmlformats.org/officeDocument/2006/relationships/image" Target="../media/image556.jpeg"/><Relationship Id="rId5" Type="http://schemas.microsoft.com/office/2007/relationships/hdphoto" Target="../media/hdphoto368.wdp"/><Relationship Id="rId30" Type="http://schemas.openxmlformats.org/officeDocument/2006/relationships/image" Target="../media/image569.jpeg"/><Relationship Id="rId31" Type="http://schemas.microsoft.com/office/2007/relationships/hdphoto" Target="../media/hdphoto381.wdp"/><Relationship Id="rId32" Type="http://schemas.openxmlformats.org/officeDocument/2006/relationships/image" Target="../media/image570.jpeg"/><Relationship Id="rId9" Type="http://schemas.microsoft.com/office/2007/relationships/hdphoto" Target="../media/hdphoto370.wdp"/><Relationship Id="rId6" Type="http://schemas.openxmlformats.org/officeDocument/2006/relationships/image" Target="../media/image557.jpeg"/><Relationship Id="rId7" Type="http://schemas.microsoft.com/office/2007/relationships/hdphoto" Target="../media/hdphoto369.wdp"/><Relationship Id="rId8" Type="http://schemas.openxmlformats.org/officeDocument/2006/relationships/image" Target="../media/image558.jpeg"/><Relationship Id="rId33" Type="http://schemas.microsoft.com/office/2007/relationships/hdphoto" Target="../media/hdphoto382.wdp"/><Relationship Id="rId34" Type="http://schemas.openxmlformats.org/officeDocument/2006/relationships/image" Target="../media/image571.jpeg"/><Relationship Id="rId35" Type="http://schemas.microsoft.com/office/2007/relationships/hdphoto" Target="../media/hdphoto383.wdp"/><Relationship Id="rId36" Type="http://schemas.openxmlformats.org/officeDocument/2006/relationships/image" Target="../media/image572.jpeg"/><Relationship Id="rId10" Type="http://schemas.openxmlformats.org/officeDocument/2006/relationships/image" Target="../media/image559.jpeg"/><Relationship Id="rId11" Type="http://schemas.microsoft.com/office/2007/relationships/hdphoto" Target="../media/hdphoto371.wdp"/><Relationship Id="rId12" Type="http://schemas.openxmlformats.org/officeDocument/2006/relationships/image" Target="../media/image560.jpeg"/><Relationship Id="rId13" Type="http://schemas.microsoft.com/office/2007/relationships/hdphoto" Target="../media/hdphoto372.wdp"/><Relationship Id="rId14" Type="http://schemas.openxmlformats.org/officeDocument/2006/relationships/image" Target="../media/image561.jpeg"/><Relationship Id="rId15" Type="http://schemas.microsoft.com/office/2007/relationships/hdphoto" Target="../media/hdphoto373.wdp"/><Relationship Id="rId16" Type="http://schemas.openxmlformats.org/officeDocument/2006/relationships/image" Target="../media/image562.jpeg"/><Relationship Id="rId17" Type="http://schemas.microsoft.com/office/2007/relationships/hdphoto" Target="../media/hdphoto374.wdp"/><Relationship Id="rId18" Type="http://schemas.openxmlformats.org/officeDocument/2006/relationships/image" Target="../media/image563.jpeg"/><Relationship Id="rId19" Type="http://schemas.microsoft.com/office/2007/relationships/hdphoto" Target="../media/hdphoto375.wdp"/><Relationship Id="rId37" Type="http://schemas.microsoft.com/office/2007/relationships/hdphoto" Target="../media/hdphoto384.wdp"/><Relationship Id="rId38" Type="http://schemas.openxmlformats.org/officeDocument/2006/relationships/image" Target="../media/image573.jpeg"/><Relationship Id="rId39" Type="http://schemas.openxmlformats.org/officeDocument/2006/relationships/image" Target="../media/image57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20" Type="http://schemas.openxmlformats.org/officeDocument/2006/relationships/image" Target="../media/image59.jpeg"/><Relationship Id="rId21" Type="http://schemas.openxmlformats.org/officeDocument/2006/relationships/image" Target="../media/image60.jpeg"/><Relationship Id="rId10" Type="http://schemas.openxmlformats.org/officeDocument/2006/relationships/image" Target="../media/image49.jpeg"/><Relationship Id="rId11" Type="http://schemas.openxmlformats.org/officeDocument/2006/relationships/image" Target="../media/image50.jpeg"/><Relationship Id="rId12" Type="http://schemas.openxmlformats.org/officeDocument/2006/relationships/image" Target="../media/image51.jpeg"/><Relationship Id="rId13" Type="http://schemas.openxmlformats.org/officeDocument/2006/relationships/image" Target="../media/image52.jpeg"/><Relationship Id="rId14" Type="http://schemas.openxmlformats.org/officeDocument/2006/relationships/image" Target="../media/image53.jpeg"/><Relationship Id="rId15" Type="http://schemas.openxmlformats.org/officeDocument/2006/relationships/image" Target="../media/image54.jpeg"/><Relationship Id="rId16" Type="http://schemas.openxmlformats.org/officeDocument/2006/relationships/image" Target="../media/image55.jpeg"/><Relationship Id="rId17" Type="http://schemas.openxmlformats.org/officeDocument/2006/relationships/image" Target="../media/image56.jpeg"/><Relationship Id="rId18" Type="http://schemas.openxmlformats.org/officeDocument/2006/relationships/image" Target="../media/image57.jpeg"/><Relationship Id="rId19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hdphoto" Target="../media/hdphoto388.wdp"/><Relationship Id="rId20" Type="http://schemas.microsoft.com/office/2007/relationships/hdphoto" Target="../media/hdphoto393.wdp"/><Relationship Id="rId21" Type="http://schemas.openxmlformats.org/officeDocument/2006/relationships/image" Target="../media/image584.jpeg"/><Relationship Id="rId22" Type="http://schemas.openxmlformats.org/officeDocument/2006/relationships/image" Target="../media/image585.jpeg"/><Relationship Id="rId23" Type="http://schemas.openxmlformats.org/officeDocument/2006/relationships/image" Target="../media/image586.jpeg"/><Relationship Id="rId24" Type="http://schemas.openxmlformats.org/officeDocument/2006/relationships/image" Target="../media/image587.jpeg"/><Relationship Id="rId25" Type="http://schemas.openxmlformats.org/officeDocument/2006/relationships/image" Target="../media/image588.jpeg"/><Relationship Id="rId10" Type="http://schemas.openxmlformats.org/officeDocument/2006/relationships/image" Target="../media/image579.jpeg"/><Relationship Id="rId11" Type="http://schemas.microsoft.com/office/2007/relationships/hdphoto" Target="../media/hdphoto389.wdp"/><Relationship Id="rId12" Type="http://schemas.openxmlformats.org/officeDocument/2006/relationships/image" Target="../media/image572.jpeg"/><Relationship Id="rId13" Type="http://schemas.microsoft.com/office/2007/relationships/hdphoto" Target="../media/hdphoto390.wdp"/><Relationship Id="rId14" Type="http://schemas.openxmlformats.org/officeDocument/2006/relationships/image" Target="../media/image580.jpeg"/><Relationship Id="rId15" Type="http://schemas.microsoft.com/office/2007/relationships/hdphoto" Target="../media/hdphoto391.wdp"/><Relationship Id="rId16" Type="http://schemas.openxmlformats.org/officeDocument/2006/relationships/image" Target="../media/image581.jpeg"/><Relationship Id="rId17" Type="http://schemas.microsoft.com/office/2007/relationships/hdphoto" Target="../media/hdphoto392.wdp"/><Relationship Id="rId18" Type="http://schemas.openxmlformats.org/officeDocument/2006/relationships/image" Target="../media/image582.jpeg"/><Relationship Id="rId19" Type="http://schemas.openxmlformats.org/officeDocument/2006/relationships/image" Target="../media/image5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5.jpeg"/><Relationship Id="rId3" Type="http://schemas.microsoft.com/office/2007/relationships/hdphoto" Target="../media/hdphoto385.wdp"/><Relationship Id="rId4" Type="http://schemas.openxmlformats.org/officeDocument/2006/relationships/image" Target="../media/image576.jpeg"/><Relationship Id="rId5" Type="http://schemas.microsoft.com/office/2007/relationships/hdphoto" Target="../media/hdphoto386.wdp"/><Relationship Id="rId6" Type="http://schemas.openxmlformats.org/officeDocument/2006/relationships/image" Target="../media/image577.jpeg"/><Relationship Id="rId7" Type="http://schemas.microsoft.com/office/2007/relationships/hdphoto" Target="../media/hdphoto387.wdp"/><Relationship Id="rId8" Type="http://schemas.openxmlformats.org/officeDocument/2006/relationships/image" Target="../media/image578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6.jpeg"/><Relationship Id="rId20" Type="http://schemas.openxmlformats.org/officeDocument/2006/relationships/image" Target="../media/image603.jpeg"/><Relationship Id="rId21" Type="http://schemas.microsoft.com/office/2007/relationships/hdphoto" Target="../media/hdphoto398.wdp"/><Relationship Id="rId22" Type="http://schemas.openxmlformats.org/officeDocument/2006/relationships/image" Target="../media/image604.jpeg"/><Relationship Id="rId23" Type="http://schemas.microsoft.com/office/2007/relationships/hdphoto" Target="../media/hdphoto399.wdp"/><Relationship Id="rId24" Type="http://schemas.openxmlformats.org/officeDocument/2006/relationships/image" Target="../media/image605.jpeg"/><Relationship Id="rId25" Type="http://schemas.microsoft.com/office/2007/relationships/hdphoto" Target="../media/hdphoto400.wdp"/><Relationship Id="rId26" Type="http://schemas.openxmlformats.org/officeDocument/2006/relationships/image" Target="../media/image606.jpeg"/><Relationship Id="rId27" Type="http://schemas.openxmlformats.org/officeDocument/2006/relationships/image" Target="../media/image607.jpeg"/><Relationship Id="rId28" Type="http://schemas.openxmlformats.org/officeDocument/2006/relationships/image" Target="../media/image608.jpeg"/><Relationship Id="rId10" Type="http://schemas.openxmlformats.org/officeDocument/2006/relationships/image" Target="../media/image597.jpeg"/><Relationship Id="rId11" Type="http://schemas.openxmlformats.org/officeDocument/2006/relationships/image" Target="../media/image598.jpeg"/><Relationship Id="rId12" Type="http://schemas.openxmlformats.org/officeDocument/2006/relationships/image" Target="../media/image599.jpeg"/><Relationship Id="rId13" Type="http://schemas.microsoft.com/office/2007/relationships/hdphoto" Target="../media/hdphoto394.wdp"/><Relationship Id="rId14" Type="http://schemas.openxmlformats.org/officeDocument/2006/relationships/image" Target="../media/image600.jpeg"/><Relationship Id="rId15" Type="http://schemas.microsoft.com/office/2007/relationships/hdphoto" Target="../media/hdphoto395.wdp"/><Relationship Id="rId16" Type="http://schemas.openxmlformats.org/officeDocument/2006/relationships/image" Target="../media/image601.jpeg"/><Relationship Id="rId17" Type="http://schemas.microsoft.com/office/2007/relationships/hdphoto" Target="../media/hdphoto396.wdp"/><Relationship Id="rId18" Type="http://schemas.openxmlformats.org/officeDocument/2006/relationships/image" Target="../media/image602.jpeg"/><Relationship Id="rId19" Type="http://schemas.microsoft.com/office/2007/relationships/hdphoto" Target="../media/hdphoto39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9.jpeg"/><Relationship Id="rId3" Type="http://schemas.openxmlformats.org/officeDocument/2006/relationships/image" Target="../media/image590.jpeg"/><Relationship Id="rId4" Type="http://schemas.openxmlformats.org/officeDocument/2006/relationships/image" Target="../media/image591.jpeg"/><Relationship Id="rId5" Type="http://schemas.openxmlformats.org/officeDocument/2006/relationships/image" Target="../media/image592.jpeg"/><Relationship Id="rId6" Type="http://schemas.openxmlformats.org/officeDocument/2006/relationships/image" Target="../media/image593.jpeg"/><Relationship Id="rId7" Type="http://schemas.openxmlformats.org/officeDocument/2006/relationships/image" Target="../media/image594.jpeg"/><Relationship Id="rId8" Type="http://schemas.openxmlformats.org/officeDocument/2006/relationships/image" Target="../media/image595.jpeg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hdphoto" Target="../media/hdphoto404.wdp"/><Relationship Id="rId20" Type="http://schemas.openxmlformats.org/officeDocument/2006/relationships/image" Target="../media/image620.jpeg"/><Relationship Id="rId21" Type="http://schemas.openxmlformats.org/officeDocument/2006/relationships/image" Target="../media/image621.jpeg"/><Relationship Id="rId22" Type="http://schemas.openxmlformats.org/officeDocument/2006/relationships/image" Target="../media/image622.jpeg"/><Relationship Id="rId23" Type="http://schemas.openxmlformats.org/officeDocument/2006/relationships/image" Target="../media/image623.jpeg"/><Relationship Id="rId24" Type="http://schemas.openxmlformats.org/officeDocument/2006/relationships/image" Target="../media/image624.jpeg"/><Relationship Id="rId25" Type="http://schemas.openxmlformats.org/officeDocument/2006/relationships/image" Target="../media/image625.jpeg"/><Relationship Id="rId26" Type="http://schemas.openxmlformats.org/officeDocument/2006/relationships/image" Target="../media/image626.jpeg"/><Relationship Id="rId27" Type="http://schemas.openxmlformats.org/officeDocument/2006/relationships/image" Target="../media/image627.jpeg"/><Relationship Id="rId28" Type="http://schemas.openxmlformats.org/officeDocument/2006/relationships/image" Target="../media/image628.jpeg"/><Relationship Id="rId10" Type="http://schemas.openxmlformats.org/officeDocument/2006/relationships/image" Target="../media/image613.jpeg"/><Relationship Id="rId11" Type="http://schemas.openxmlformats.org/officeDocument/2006/relationships/image" Target="../media/image614.jpeg"/><Relationship Id="rId12" Type="http://schemas.openxmlformats.org/officeDocument/2006/relationships/image" Target="../media/image615.jpeg"/><Relationship Id="rId13" Type="http://schemas.openxmlformats.org/officeDocument/2006/relationships/image" Target="../media/image616.jpeg"/><Relationship Id="rId14" Type="http://schemas.microsoft.com/office/2007/relationships/hdphoto" Target="../media/hdphoto405.wdp"/><Relationship Id="rId15" Type="http://schemas.openxmlformats.org/officeDocument/2006/relationships/image" Target="../media/image617.jpeg"/><Relationship Id="rId16" Type="http://schemas.microsoft.com/office/2007/relationships/hdphoto" Target="../media/hdphoto406.wdp"/><Relationship Id="rId17" Type="http://schemas.openxmlformats.org/officeDocument/2006/relationships/image" Target="../media/image618.jpeg"/><Relationship Id="rId18" Type="http://schemas.microsoft.com/office/2007/relationships/hdphoto" Target="../media/hdphoto407.wdp"/><Relationship Id="rId19" Type="http://schemas.openxmlformats.org/officeDocument/2006/relationships/image" Target="../media/image6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9.jpeg"/><Relationship Id="rId3" Type="http://schemas.microsoft.com/office/2007/relationships/hdphoto" Target="../media/hdphoto401.wdp"/><Relationship Id="rId4" Type="http://schemas.openxmlformats.org/officeDocument/2006/relationships/image" Target="../media/image610.jpeg"/><Relationship Id="rId5" Type="http://schemas.microsoft.com/office/2007/relationships/hdphoto" Target="../media/hdphoto402.wdp"/><Relationship Id="rId6" Type="http://schemas.openxmlformats.org/officeDocument/2006/relationships/image" Target="../media/image611.jpeg"/><Relationship Id="rId7" Type="http://schemas.microsoft.com/office/2007/relationships/hdphoto" Target="../media/hdphoto403.wdp"/><Relationship Id="rId8" Type="http://schemas.openxmlformats.org/officeDocument/2006/relationships/image" Target="../media/image6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20" Type="http://schemas.openxmlformats.org/officeDocument/2006/relationships/image" Target="../media/image74.jpeg"/><Relationship Id="rId21" Type="http://schemas.openxmlformats.org/officeDocument/2006/relationships/image" Target="../media/image75.jpeg"/><Relationship Id="rId22" Type="http://schemas.openxmlformats.org/officeDocument/2006/relationships/image" Target="../media/image76.jpeg"/><Relationship Id="rId23" Type="http://schemas.microsoft.com/office/2007/relationships/hdphoto" Target="../media/hdphoto32.wdp"/><Relationship Id="rId24" Type="http://schemas.openxmlformats.org/officeDocument/2006/relationships/image" Target="../media/image77.jpeg"/><Relationship Id="rId25" Type="http://schemas.microsoft.com/office/2007/relationships/hdphoto" Target="../media/hdphoto33.wdp"/><Relationship Id="rId26" Type="http://schemas.openxmlformats.org/officeDocument/2006/relationships/image" Target="../media/image78.jpeg"/><Relationship Id="rId27" Type="http://schemas.microsoft.com/office/2007/relationships/hdphoto" Target="../media/hdphoto34.wdp"/><Relationship Id="rId28" Type="http://schemas.openxmlformats.org/officeDocument/2006/relationships/image" Target="../media/image79.jpeg"/><Relationship Id="rId29" Type="http://schemas.microsoft.com/office/2007/relationships/hdphoto" Target="../media/hdphoto35.wdp"/><Relationship Id="rId30" Type="http://schemas.openxmlformats.org/officeDocument/2006/relationships/image" Target="../media/image80.jpeg"/><Relationship Id="rId31" Type="http://schemas.microsoft.com/office/2007/relationships/hdphoto" Target="../media/hdphoto36.wdp"/><Relationship Id="rId10" Type="http://schemas.microsoft.com/office/2007/relationships/hdphoto" Target="../media/hdphoto28.wdp"/><Relationship Id="rId11" Type="http://schemas.openxmlformats.org/officeDocument/2006/relationships/image" Target="../media/image68.jpeg"/><Relationship Id="rId12" Type="http://schemas.microsoft.com/office/2007/relationships/hdphoto" Target="../media/hdphoto29.wdp"/><Relationship Id="rId13" Type="http://schemas.openxmlformats.org/officeDocument/2006/relationships/image" Target="../media/image69.jpeg"/><Relationship Id="rId14" Type="http://schemas.microsoft.com/office/2007/relationships/hdphoto" Target="../media/hdphoto30.wdp"/><Relationship Id="rId15" Type="http://schemas.openxmlformats.org/officeDocument/2006/relationships/image" Target="../media/image70.jpeg"/><Relationship Id="rId16" Type="http://schemas.microsoft.com/office/2007/relationships/hdphoto" Target="../media/hdphoto31.wdp"/><Relationship Id="rId17" Type="http://schemas.openxmlformats.org/officeDocument/2006/relationships/image" Target="../media/image71.jpeg"/><Relationship Id="rId18" Type="http://schemas.openxmlformats.org/officeDocument/2006/relationships/image" Target="../media/image72.jpeg"/><Relationship Id="rId1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microsoft.com/office/2007/relationships/hdphoto" Target="../media/hdphoto27.wdp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40.wdp"/><Relationship Id="rId20" Type="http://schemas.openxmlformats.org/officeDocument/2006/relationships/image" Target="../media/image94.jpeg"/><Relationship Id="rId21" Type="http://schemas.openxmlformats.org/officeDocument/2006/relationships/image" Target="../media/image95.jpeg"/><Relationship Id="rId22" Type="http://schemas.microsoft.com/office/2007/relationships/hdphoto" Target="../media/hdphoto42.wdp"/><Relationship Id="rId23" Type="http://schemas.openxmlformats.org/officeDocument/2006/relationships/image" Target="../media/image96.jpeg"/><Relationship Id="rId24" Type="http://schemas.openxmlformats.org/officeDocument/2006/relationships/image" Target="../media/image97.jpeg"/><Relationship Id="rId25" Type="http://schemas.openxmlformats.org/officeDocument/2006/relationships/image" Target="../media/image98.jpeg"/><Relationship Id="rId26" Type="http://schemas.openxmlformats.org/officeDocument/2006/relationships/image" Target="../media/image99.jpeg"/><Relationship Id="rId27" Type="http://schemas.openxmlformats.org/officeDocument/2006/relationships/image" Target="../media/image100.jpeg"/><Relationship Id="rId10" Type="http://schemas.openxmlformats.org/officeDocument/2006/relationships/image" Target="../media/image85.jpeg"/><Relationship Id="rId11" Type="http://schemas.microsoft.com/office/2007/relationships/hdphoto" Target="../media/hdphoto41.wdp"/><Relationship Id="rId12" Type="http://schemas.openxmlformats.org/officeDocument/2006/relationships/image" Target="../media/image86.jpeg"/><Relationship Id="rId13" Type="http://schemas.openxmlformats.org/officeDocument/2006/relationships/image" Target="../media/image87.jpeg"/><Relationship Id="rId14" Type="http://schemas.openxmlformats.org/officeDocument/2006/relationships/image" Target="../media/image88.jpeg"/><Relationship Id="rId15" Type="http://schemas.openxmlformats.org/officeDocument/2006/relationships/image" Target="../media/image89.jpeg"/><Relationship Id="rId16" Type="http://schemas.openxmlformats.org/officeDocument/2006/relationships/image" Target="../media/image90.jpeg"/><Relationship Id="rId17" Type="http://schemas.openxmlformats.org/officeDocument/2006/relationships/image" Target="../media/image91.jpeg"/><Relationship Id="rId18" Type="http://schemas.openxmlformats.org/officeDocument/2006/relationships/image" Target="../media/image92.jpeg"/><Relationship Id="rId1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microsoft.com/office/2007/relationships/hdphoto" Target="../media/hdphoto37.wdp"/><Relationship Id="rId4" Type="http://schemas.openxmlformats.org/officeDocument/2006/relationships/image" Target="../media/image82.jpeg"/><Relationship Id="rId5" Type="http://schemas.microsoft.com/office/2007/relationships/hdphoto" Target="../media/hdphoto38.wdp"/><Relationship Id="rId6" Type="http://schemas.openxmlformats.org/officeDocument/2006/relationships/image" Target="../media/image83.jpeg"/><Relationship Id="rId7" Type="http://schemas.microsoft.com/office/2007/relationships/hdphoto" Target="../media/hdphoto39.wdp"/><Relationship Id="rId8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10.jpeg"/><Relationship Id="rId21" Type="http://schemas.microsoft.com/office/2007/relationships/hdphoto" Target="../media/hdphoto52.wdp"/><Relationship Id="rId22" Type="http://schemas.openxmlformats.org/officeDocument/2006/relationships/image" Target="../media/image111.jpeg"/><Relationship Id="rId23" Type="http://schemas.openxmlformats.org/officeDocument/2006/relationships/image" Target="../media/image112.jpeg"/><Relationship Id="rId24" Type="http://schemas.openxmlformats.org/officeDocument/2006/relationships/image" Target="../media/image113.jpeg"/><Relationship Id="rId25" Type="http://schemas.openxmlformats.org/officeDocument/2006/relationships/image" Target="../media/image114.jpeg"/><Relationship Id="rId26" Type="http://schemas.openxmlformats.org/officeDocument/2006/relationships/image" Target="../media/image115.jpeg"/><Relationship Id="rId27" Type="http://schemas.openxmlformats.org/officeDocument/2006/relationships/image" Target="../media/image116.jpeg"/><Relationship Id="rId28" Type="http://schemas.microsoft.com/office/2007/relationships/hdphoto" Target="../media/hdphoto53.wdp"/><Relationship Id="rId29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microsoft.com/office/2007/relationships/hdphoto" Target="../media/hdphoto43.wdp"/><Relationship Id="rId4" Type="http://schemas.openxmlformats.org/officeDocument/2006/relationships/image" Target="../media/image102.jpeg"/><Relationship Id="rId5" Type="http://schemas.microsoft.com/office/2007/relationships/hdphoto" Target="../media/hdphoto44.wdp"/><Relationship Id="rId30" Type="http://schemas.microsoft.com/office/2007/relationships/hdphoto" Target="../media/hdphoto54.wdp"/><Relationship Id="rId31" Type="http://schemas.openxmlformats.org/officeDocument/2006/relationships/image" Target="../media/image118.jpeg"/><Relationship Id="rId32" Type="http://schemas.microsoft.com/office/2007/relationships/hdphoto" Target="../media/hdphoto55.wdp"/><Relationship Id="rId9" Type="http://schemas.microsoft.com/office/2007/relationships/hdphoto" Target="../media/hdphoto46.wdp"/><Relationship Id="rId6" Type="http://schemas.openxmlformats.org/officeDocument/2006/relationships/image" Target="../media/image103.jpeg"/><Relationship Id="rId7" Type="http://schemas.microsoft.com/office/2007/relationships/hdphoto" Target="../media/hdphoto45.wdp"/><Relationship Id="rId8" Type="http://schemas.openxmlformats.org/officeDocument/2006/relationships/image" Target="../media/image104.jpeg"/><Relationship Id="rId33" Type="http://schemas.openxmlformats.org/officeDocument/2006/relationships/image" Target="../media/image119.jpeg"/><Relationship Id="rId34" Type="http://schemas.microsoft.com/office/2007/relationships/hdphoto" Target="../media/hdphoto56.wdp"/><Relationship Id="rId35" Type="http://schemas.openxmlformats.org/officeDocument/2006/relationships/image" Target="../media/image120.jpeg"/><Relationship Id="rId36" Type="http://schemas.microsoft.com/office/2007/relationships/hdphoto" Target="../media/hdphoto57.wdp"/><Relationship Id="rId10" Type="http://schemas.openxmlformats.org/officeDocument/2006/relationships/image" Target="../media/image105.jpeg"/><Relationship Id="rId11" Type="http://schemas.microsoft.com/office/2007/relationships/hdphoto" Target="../media/hdphoto47.wdp"/><Relationship Id="rId12" Type="http://schemas.openxmlformats.org/officeDocument/2006/relationships/image" Target="../media/image106.jpeg"/><Relationship Id="rId13" Type="http://schemas.microsoft.com/office/2007/relationships/hdphoto" Target="../media/hdphoto48.wdp"/><Relationship Id="rId14" Type="http://schemas.openxmlformats.org/officeDocument/2006/relationships/image" Target="../media/image107.jpeg"/><Relationship Id="rId15" Type="http://schemas.microsoft.com/office/2007/relationships/hdphoto" Target="../media/hdphoto49.wdp"/><Relationship Id="rId16" Type="http://schemas.openxmlformats.org/officeDocument/2006/relationships/image" Target="../media/image108.jpeg"/><Relationship Id="rId17" Type="http://schemas.microsoft.com/office/2007/relationships/hdphoto" Target="../media/hdphoto50.wdp"/><Relationship Id="rId18" Type="http://schemas.openxmlformats.org/officeDocument/2006/relationships/image" Target="../media/image109.jpeg"/><Relationship Id="rId19" Type="http://schemas.microsoft.com/office/2007/relationships/hdphoto" Target="../media/hdphoto51.wdp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30.jpeg"/><Relationship Id="rId21" Type="http://schemas.microsoft.com/office/2007/relationships/hdphoto" Target="../media/hdphoto67.wdp"/><Relationship Id="rId22" Type="http://schemas.openxmlformats.org/officeDocument/2006/relationships/image" Target="../media/image131.jpeg"/><Relationship Id="rId23" Type="http://schemas.microsoft.com/office/2007/relationships/hdphoto" Target="../media/hdphoto68.wdp"/><Relationship Id="rId24" Type="http://schemas.openxmlformats.org/officeDocument/2006/relationships/image" Target="../media/image132.jpeg"/><Relationship Id="rId25" Type="http://schemas.microsoft.com/office/2007/relationships/hdphoto" Target="../media/hdphoto69.wdp"/><Relationship Id="rId26" Type="http://schemas.openxmlformats.org/officeDocument/2006/relationships/image" Target="../media/image133.jpeg"/><Relationship Id="rId27" Type="http://schemas.microsoft.com/office/2007/relationships/hdphoto" Target="../media/hdphoto70.wdp"/><Relationship Id="rId28" Type="http://schemas.openxmlformats.org/officeDocument/2006/relationships/image" Target="../media/image134.jpeg"/><Relationship Id="rId29" Type="http://schemas.microsoft.com/office/2007/relationships/hdphoto" Target="../media/hdphoto7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Relationship Id="rId3" Type="http://schemas.microsoft.com/office/2007/relationships/hdphoto" Target="../media/hdphoto58.wdp"/><Relationship Id="rId4" Type="http://schemas.openxmlformats.org/officeDocument/2006/relationships/image" Target="../media/image122.jpeg"/><Relationship Id="rId5" Type="http://schemas.microsoft.com/office/2007/relationships/hdphoto" Target="../media/hdphoto59.wdp"/><Relationship Id="rId30" Type="http://schemas.openxmlformats.org/officeDocument/2006/relationships/image" Target="../media/image135.jpeg"/><Relationship Id="rId31" Type="http://schemas.microsoft.com/office/2007/relationships/hdphoto" Target="../media/hdphoto72.wdp"/><Relationship Id="rId32" Type="http://schemas.openxmlformats.org/officeDocument/2006/relationships/image" Target="../media/image136.jpeg"/><Relationship Id="rId9" Type="http://schemas.microsoft.com/office/2007/relationships/hdphoto" Target="../media/hdphoto61.wdp"/><Relationship Id="rId6" Type="http://schemas.openxmlformats.org/officeDocument/2006/relationships/image" Target="../media/image123.jpeg"/><Relationship Id="rId7" Type="http://schemas.microsoft.com/office/2007/relationships/hdphoto" Target="../media/hdphoto60.wdp"/><Relationship Id="rId8" Type="http://schemas.openxmlformats.org/officeDocument/2006/relationships/image" Target="../media/image124.jpeg"/><Relationship Id="rId33" Type="http://schemas.microsoft.com/office/2007/relationships/hdphoto" Target="../media/hdphoto73.wdp"/><Relationship Id="rId34" Type="http://schemas.openxmlformats.org/officeDocument/2006/relationships/image" Target="../media/image137.jpeg"/><Relationship Id="rId35" Type="http://schemas.microsoft.com/office/2007/relationships/hdphoto" Target="../media/hdphoto74.wdp"/><Relationship Id="rId36" Type="http://schemas.openxmlformats.org/officeDocument/2006/relationships/image" Target="../media/image138.jpeg"/><Relationship Id="rId10" Type="http://schemas.openxmlformats.org/officeDocument/2006/relationships/image" Target="../media/image125.jpeg"/><Relationship Id="rId11" Type="http://schemas.microsoft.com/office/2007/relationships/hdphoto" Target="../media/hdphoto62.wdp"/><Relationship Id="rId12" Type="http://schemas.openxmlformats.org/officeDocument/2006/relationships/image" Target="../media/image126.jpeg"/><Relationship Id="rId13" Type="http://schemas.microsoft.com/office/2007/relationships/hdphoto" Target="../media/hdphoto63.wdp"/><Relationship Id="rId14" Type="http://schemas.openxmlformats.org/officeDocument/2006/relationships/image" Target="../media/image127.jpeg"/><Relationship Id="rId15" Type="http://schemas.microsoft.com/office/2007/relationships/hdphoto" Target="../media/hdphoto64.wdp"/><Relationship Id="rId16" Type="http://schemas.openxmlformats.org/officeDocument/2006/relationships/image" Target="../media/image128.jpeg"/><Relationship Id="rId17" Type="http://schemas.microsoft.com/office/2007/relationships/hdphoto" Target="../media/hdphoto65.wdp"/><Relationship Id="rId18" Type="http://schemas.openxmlformats.org/officeDocument/2006/relationships/image" Target="../media/image129.jpeg"/><Relationship Id="rId19" Type="http://schemas.microsoft.com/office/2007/relationships/hdphoto" Target="../media/hdphoto66.wdp"/><Relationship Id="rId37" Type="http://schemas.microsoft.com/office/2007/relationships/hdphoto" Target="../media/hdphoto75.wdp"/><Relationship Id="rId38" Type="http://schemas.openxmlformats.org/officeDocument/2006/relationships/image" Target="../media/image139.jpeg"/><Relationship Id="rId39" Type="http://schemas.microsoft.com/office/2007/relationships/hdphoto" Target="../media/hdphoto76.wdp"/><Relationship Id="rId40" Type="http://schemas.openxmlformats.org/officeDocument/2006/relationships/image" Target="../media/image140.jpeg"/><Relationship Id="rId41" Type="http://schemas.microsoft.com/office/2007/relationships/hdphoto" Target="../media/hdphoto77.wdp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0.jpeg"/><Relationship Id="rId21" Type="http://schemas.microsoft.com/office/2007/relationships/hdphoto" Target="../media/hdphoto87.wdp"/><Relationship Id="rId22" Type="http://schemas.openxmlformats.org/officeDocument/2006/relationships/image" Target="../media/image151.jpeg"/><Relationship Id="rId23" Type="http://schemas.microsoft.com/office/2007/relationships/hdphoto" Target="../media/hdphoto88.wdp"/><Relationship Id="rId24" Type="http://schemas.openxmlformats.org/officeDocument/2006/relationships/image" Target="../media/image152.jpeg"/><Relationship Id="rId25" Type="http://schemas.microsoft.com/office/2007/relationships/hdphoto" Target="../media/hdphoto89.wdp"/><Relationship Id="rId26" Type="http://schemas.openxmlformats.org/officeDocument/2006/relationships/image" Target="../media/image153.jpeg"/><Relationship Id="rId27" Type="http://schemas.microsoft.com/office/2007/relationships/hdphoto" Target="../media/hdphoto90.wdp"/><Relationship Id="rId28" Type="http://schemas.openxmlformats.org/officeDocument/2006/relationships/image" Target="../media/image154.jpeg"/><Relationship Id="rId29" Type="http://schemas.microsoft.com/office/2007/relationships/hdphoto" Target="../media/hdphoto9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microsoft.com/office/2007/relationships/hdphoto" Target="../media/hdphoto78.wdp"/><Relationship Id="rId4" Type="http://schemas.openxmlformats.org/officeDocument/2006/relationships/image" Target="../media/image142.jpeg"/><Relationship Id="rId5" Type="http://schemas.microsoft.com/office/2007/relationships/hdphoto" Target="../media/hdphoto79.wdp"/><Relationship Id="rId30" Type="http://schemas.openxmlformats.org/officeDocument/2006/relationships/image" Target="../media/image155.jpeg"/><Relationship Id="rId31" Type="http://schemas.microsoft.com/office/2007/relationships/hdphoto" Target="../media/hdphoto92.wdp"/><Relationship Id="rId32" Type="http://schemas.openxmlformats.org/officeDocument/2006/relationships/image" Target="../media/image156.jpeg"/><Relationship Id="rId9" Type="http://schemas.microsoft.com/office/2007/relationships/hdphoto" Target="../media/hdphoto81.wdp"/><Relationship Id="rId6" Type="http://schemas.openxmlformats.org/officeDocument/2006/relationships/image" Target="../media/image143.jpeg"/><Relationship Id="rId7" Type="http://schemas.microsoft.com/office/2007/relationships/hdphoto" Target="../media/hdphoto80.wdp"/><Relationship Id="rId8" Type="http://schemas.openxmlformats.org/officeDocument/2006/relationships/image" Target="../media/image144.jpeg"/><Relationship Id="rId33" Type="http://schemas.microsoft.com/office/2007/relationships/hdphoto" Target="../media/hdphoto93.wdp"/><Relationship Id="rId34" Type="http://schemas.openxmlformats.org/officeDocument/2006/relationships/image" Target="../media/image157.jpeg"/><Relationship Id="rId35" Type="http://schemas.microsoft.com/office/2007/relationships/hdphoto" Target="../media/hdphoto94.wdp"/><Relationship Id="rId36" Type="http://schemas.openxmlformats.org/officeDocument/2006/relationships/image" Target="../media/image158.jpeg"/><Relationship Id="rId10" Type="http://schemas.openxmlformats.org/officeDocument/2006/relationships/image" Target="../media/image145.jpeg"/><Relationship Id="rId11" Type="http://schemas.microsoft.com/office/2007/relationships/hdphoto" Target="../media/hdphoto82.wdp"/><Relationship Id="rId12" Type="http://schemas.openxmlformats.org/officeDocument/2006/relationships/image" Target="../media/image146.jpeg"/><Relationship Id="rId13" Type="http://schemas.microsoft.com/office/2007/relationships/hdphoto" Target="../media/hdphoto83.wdp"/><Relationship Id="rId14" Type="http://schemas.openxmlformats.org/officeDocument/2006/relationships/image" Target="../media/image147.jpeg"/><Relationship Id="rId15" Type="http://schemas.microsoft.com/office/2007/relationships/hdphoto" Target="../media/hdphoto84.wdp"/><Relationship Id="rId16" Type="http://schemas.openxmlformats.org/officeDocument/2006/relationships/image" Target="../media/image148.jpeg"/><Relationship Id="rId17" Type="http://schemas.microsoft.com/office/2007/relationships/hdphoto" Target="../media/hdphoto85.wdp"/><Relationship Id="rId18" Type="http://schemas.openxmlformats.org/officeDocument/2006/relationships/image" Target="../media/image149.jpeg"/><Relationship Id="rId19" Type="http://schemas.microsoft.com/office/2007/relationships/hdphoto" Target="../media/hdphoto86.wdp"/><Relationship Id="rId37" Type="http://schemas.microsoft.com/office/2007/relationships/hdphoto" Target="../media/hdphoto95.wdp"/><Relationship Id="rId38" Type="http://schemas.openxmlformats.org/officeDocument/2006/relationships/image" Target="../media/image159.jpeg"/><Relationship Id="rId39" Type="http://schemas.microsoft.com/office/2007/relationships/hdphoto" Target="../media/hdphoto96.wdp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9.jpeg"/><Relationship Id="rId21" Type="http://schemas.microsoft.com/office/2007/relationships/hdphoto" Target="../media/hdphoto106.wdp"/><Relationship Id="rId22" Type="http://schemas.openxmlformats.org/officeDocument/2006/relationships/image" Target="../media/image170.jpeg"/><Relationship Id="rId23" Type="http://schemas.openxmlformats.org/officeDocument/2006/relationships/image" Target="../media/image171.jpeg"/><Relationship Id="rId24" Type="http://schemas.openxmlformats.org/officeDocument/2006/relationships/image" Target="../media/image172.jpeg"/><Relationship Id="rId25" Type="http://schemas.openxmlformats.org/officeDocument/2006/relationships/image" Target="../media/image173.jpeg"/><Relationship Id="rId26" Type="http://schemas.openxmlformats.org/officeDocument/2006/relationships/image" Target="../media/image174.jpeg"/><Relationship Id="rId27" Type="http://schemas.openxmlformats.org/officeDocument/2006/relationships/image" Target="../media/image175.jpeg"/><Relationship Id="rId28" Type="http://schemas.microsoft.com/office/2007/relationships/hdphoto" Target="../media/hdphoto107.wdp"/><Relationship Id="rId29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Relationship Id="rId3" Type="http://schemas.microsoft.com/office/2007/relationships/hdphoto" Target="../media/hdphoto97.wdp"/><Relationship Id="rId4" Type="http://schemas.openxmlformats.org/officeDocument/2006/relationships/image" Target="../media/image161.jpeg"/><Relationship Id="rId5" Type="http://schemas.microsoft.com/office/2007/relationships/hdphoto" Target="../media/hdphoto98.wdp"/><Relationship Id="rId30" Type="http://schemas.microsoft.com/office/2007/relationships/hdphoto" Target="../media/hdphoto108.wdp"/><Relationship Id="rId31" Type="http://schemas.openxmlformats.org/officeDocument/2006/relationships/image" Target="../media/image177.jpeg"/><Relationship Id="rId32" Type="http://schemas.microsoft.com/office/2007/relationships/hdphoto" Target="../media/hdphoto109.wdp"/><Relationship Id="rId9" Type="http://schemas.microsoft.com/office/2007/relationships/hdphoto" Target="../media/hdphoto100.wdp"/><Relationship Id="rId6" Type="http://schemas.openxmlformats.org/officeDocument/2006/relationships/image" Target="../media/image162.jpeg"/><Relationship Id="rId7" Type="http://schemas.microsoft.com/office/2007/relationships/hdphoto" Target="../media/hdphoto99.wdp"/><Relationship Id="rId8" Type="http://schemas.openxmlformats.org/officeDocument/2006/relationships/image" Target="../media/image163.jpeg"/><Relationship Id="rId33" Type="http://schemas.openxmlformats.org/officeDocument/2006/relationships/image" Target="../media/image178.jpeg"/><Relationship Id="rId34" Type="http://schemas.microsoft.com/office/2007/relationships/hdphoto" Target="../media/hdphoto110.wdp"/><Relationship Id="rId35" Type="http://schemas.openxmlformats.org/officeDocument/2006/relationships/image" Target="../media/image179.jpeg"/><Relationship Id="rId36" Type="http://schemas.microsoft.com/office/2007/relationships/hdphoto" Target="../media/hdphoto111.wdp"/><Relationship Id="rId10" Type="http://schemas.openxmlformats.org/officeDocument/2006/relationships/image" Target="../media/image164.jpeg"/><Relationship Id="rId11" Type="http://schemas.microsoft.com/office/2007/relationships/hdphoto" Target="../media/hdphoto101.wdp"/><Relationship Id="rId12" Type="http://schemas.openxmlformats.org/officeDocument/2006/relationships/image" Target="../media/image165.jpeg"/><Relationship Id="rId13" Type="http://schemas.microsoft.com/office/2007/relationships/hdphoto" Target="../media/hdphoto102.wdp"/><Relationship Id="rId14" Type="http://schemas.openxmlformats.org/officeDocument/2006/relationships/image" Target="../media/image166.jpeg"/><Relationship Id="rId15" Type="http://schemas.microsoft.com/office/2007/relationships/hdphoto" Target="../media/hdphoto103.wdp"/><Relationship Id="rId16" Type="http://schemas.openxmlformats.org/officeDocument/2006/relationships/image" Target="../media/image167.jpeg"/><Relationship Id="rId17" Type="http://schemas.microsoft.com/office/2007/relationships/hdphoto" Target="../media/hdphoto104.wdp"/><Relationship Id="rId18" Type="http://schemas.openxmlformats.org/officeDocument/2006/relationships/image" Target="../media/image168.jpeg"/><Relationship Id="rId19" Type="http://schemas.microsoft.com/office/2007/relationships/hdphoto" Target="../media/hdphoto10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704"/>
            <a:ext cx="64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SC5314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696499"/>
            <a:ext cx="58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SN250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55216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14" y="50745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6" name="Picture 5" descr="sc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sc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sc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sc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sc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sn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sn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sn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sn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sn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6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4071"/>
            <a:ext cx="1828800" cy="1370282"/>
          </a:xfrm>
          <a:prstGeom prst="rect">
            <a:avLst/>
          </a:prstGeom>
        </p:spPr>
      </p:pic>
      <p:pic>
        <p:nvPicPr>
          <p:cNvPr id="19" name="Picture 18" descr="1-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1-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1-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4071"/>
            <a:ext cx="1828800" cy="1370282"/>
          </a:xfrm>
          <a:prstGeom prst="rect">
            <a:avLst/>
          </a:prstGeom>
        </p:spPr>
      </p:pic>
      <p:pic>
        <p:nvPicPr>
          <p:cNvPr id="23" name="Picture 22" descr="1-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2-1czi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2-2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2-3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2-4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9" name="Picture 28" descr="2-5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25042" y="-38488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Spider liquid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549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1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041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307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19034" y="49268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</a:t>
            </a:r>
            <a:endParaRPr lang="en-US" sz="1200" dirty="0"/>
          </a:p>
        </p:txBody>
      </p:sp>
      <p:pic>
        <p:nvPicPr>
          <p:cNvPr id="8" name="Picture 7" descr="30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792"/>
            <a:ext cx="1828800" cy="1370282"/>
          </a:xfrm>
          <a:prstGeom prst="rect">
            <a:avLst/>
          </a:prstGeom>
        </p:spPr>
      </p:pic>
      <p:pic>
        <p:nvPicPr>
          <p:cNvPr id="9" name="Picture 8" descr="30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60792"/>
            <a:ext cx="1828800" cy="1370282"/>
          </a:xfrm>
          <a:prstGeom prst="rect">
            <a:avLst/>
          </a:prstGeom>
        </p:spPr>
      </p:pic>
      <p:pic>
        <p:nvPicPr>
          <p:cNvPr id="10" name="Picture 9" descr="30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60792"/>
            <a:ext cx="1828800" cy="1370282"/>
          </a:xfrm>
          <a:prstGeom prst="rect">
            <a:avLst/>
          </a:prstGeom>
        </p:spPr>
      </p:pic>
      <p:pic>
        <p:nvPicPr>
          <p:cNvPr id="11" name="Picture 10" descr="30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60792"/>
            <a:ext cx="1828800" cy="1370282"/>
          </a:xfrm>
          <a:prstGeom prst="rect">
            <a:avLst/>
          </a:prstGeom>
        </p:spPr>
      </p:pic>
      <p:pic>
        <p:nvPicPr>
          <p:cNvPr id="12" name="Picture 11" descr="30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60792"/>
            <a:ext cx="1828800" cy="1370282"/>
          </a:xfrm>
          <a:prstGeom prst="rect">
            <a:avLst/>
          </a:prstGeom>
        </p:spPr>
      </p:pic>
      <p:pic>
        <p:nvPicPr>
          <p:cNvPr id="13" name="Picture 12" descr="29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6999"/>
            <a:ext cx="1828800" cy="1370282"/>
          </a:xfrm>
          <a:prstGeom prst="rect">
            <a:avLst/>
          </a:prstGeom>
        </p:spPr>
      </p:pic>
      <p:pic>
        <p:nvPicPr>
          <p:cNvPr id="14" name="Picture 13" descr="29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5" name="Picture 14" descr="29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16" name="Picture 15" descr="299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8855"/>
            <a:ext cx="1828800" cy="1370282"/>
          </a:xfrm>
          <a:prstGeom prst="rect">
            <a:avLst/>
          </a:prstGeom>
        </p:spPr>
      </p:pic>
      <p:pic>
        <p:nvPicPr>
          <p:cNvPr id="17" name="Picture 16" descr="299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6999"/>
            <a:ext cx="1828800" cy="1370282"/>
          </a:xfrm>
          <a:prstGeom prst="rect">
            <a:avLst/>
          </a:prstGeom>
        </p:spPr>
      </p:pic>
      <p:pic>
        <p:nvPicPr>
          <p:cNvPr id="18" name="Picture 17" descr="32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3570725"/>
            <a:ext cx="1828800" cy="1370282"/>
          </a:xfrm>
          <a:prstGeom prst="rect">
            <a:avLst/>
          </a:prstGeom>
        </p:spPr>
      </p:pic>
      <p:pic>
        <p:nvPicPr>
          <p:cNvPr id="19" name="Picture 18" descr="32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3570725"/>
            <a:ext cx="1828800" cy="1370282"/>
          </a:xfrm>
          <a:prstGeom prst="rect">
            <a:avLst/>
          </a:prstGeom>
        </p:spPr>
      </p:pic>
      <p:pic>
        <p:nvPicPr>
          <p:cNvPr id="20" name="Picture 19" descr="32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782" y="3570725"/>
            <a:ext cx="1828800" cy="1370282"/>
          </a:xfrm>
          <a:prstGeom prst="rect">
            <a:avLst/>
          </a:prstGeom>
        </p:spPr>
      </p:pic>
      <p:pic>
        <p:nvPicPr>
          <p:cNvPr id="21" name="Picture 20" descr="32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582" y="3570725"/>
            <a:ext cx="1828800" cy="1370282"/>
          </a:xfrm>
          <a:prstGeom prst="rect">
            <a:avLst/>
          </a:prstGeom>
        </p:spPr>
      </p:pic>
      <p:pic>
        <p:nvPicPr>
          <p:cNvPr id="22" name="Picture 21" descr="32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382" y="3570725"/>
            <a:ext cx="1828800" cy="1370282"/>
          </a:xfrm>
          <a:prstGeom prst="rect">
            <a:avLst/>
          </a:prstGeom>
        </p:spPr>
      </p:pic>
      <p:pic>
        <p:nvPicPr>
          <p:cNvPr id="2" name="Picture 1" descr="333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382" y="5203848"/>
            <a:ext cx="1828800" cy="1370282"/>
          </a:xfrm>
          <a:prstGeom prst="rect">
            <a:avLst/>
          </a:prstGeom>
        </p:spPr>
      </p:pic>
      <p:pic>
        <p:nvPicPr>
          <p:cNvPr id="3" name="Picture 2" descr="333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582" y="5203848"/>
            <a:ext cx="1828800" cy="1370282"/>
          </a:xfrm>
          <a:prstGeom prst="rect">
            <a:avLst/>
          </a:prstGeom>
        </p:spPr>
      </p:pic>
      <p:pic>
        <p:nvPicPr>
          <p:cNvPr id="4" name="Picture 3" descr="333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782" y="5203848"/>
            <a:ext cx="1828800" cy="1370282"/>
          </a:xfrm>
          <a:prstGeom prst="rect">
            <a:avLst/>
          </a:prstGeom>
        </p:spPr>
      </p:pic>
      <p:pic>
        <p:nvPicPr>
          <p:cNvPr id="5" name="Picture 4" descr="333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82" y="5203848"/>
            <a:ext cx="1828800" cy="1370282"/>
          </a:xfrm>
          <a:prstGeom prst="rect">
            <a:avLst/>
          </a:prstGeom>
        </p:spPr>
      </p:pic>
      <p:pic>
        <p:nvPicPr>
          <p:cNvPr id="23" name="Picture 22" descr="333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52038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379</a:t>
            </a:r>
            <a:endParaRPr lang="en-US" sz="1200" dirty="0"/>
          </a:p>
        </p:txBody>
      </p:sp>
      <p:pic>
        <p:nvPicPr>
          <p:cNvPr id="2" name="Picture 1" descr="3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3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8" name="Picture 7" descr="3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3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3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360-1-Single File Export-41360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275"/>
            <a:ext cx="1828800" cy="1370282"/>
          </a:xfrm>
          <a:prstGeom prst="rect">
            <a:avLst/>
          </a:prstGeom>
        </p:spPr>
      </p:pic>
      <p:pic>
        <p:nvPicPr>
          <p:cNvPr id="12" name="Picture 11" descr="360-2-Single File Export-42360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7275"/>
            <a:ext cx="1828800" cy="1370282"/>
          </a:xfrm>
          <a:prstGeom prst="rect">
            <a:avLst/>
          </a:prstGeom>
        </p:spPr>
      </p:pic>
      <p:pic>
        <p:nvPicPr>
          <p:cNvPr id="13" name="Picture 12" descr="360-3-Single File Export-43360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7275"/>
            <a:ext cx="1828800" cy="1370282"/>
          </a:xfrm>
          <a:prstGeom prst="rect">
            <a:avLst/>
          </a:prstGeom>
        </p:spPr>
      </p:pic>
      <p:pic>
        <p:nvPicPr>
          <p:cNvPr id="14" name="Picture 13" descr="360-4-Single File Export-44360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07275"/>
            <a:ext cx="1828800" cy="1370282"/>
          </a:xfrm>
          <a:prstGeom prst="rect">
            <a:avLst/>
          </a:prstGeom>
        </p:spPr>
      </p:pic>
      <p:pic>
        <p:nvPicPr>
          <p:cNvPr id="15" name="Picture 14" descr="360-5-Single File Export-45360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7275"/>
            <a:ext cx="1828800" cy="1370282"/>
          </a:xfrm>
          <a:prstGeom prst="rect">
            <a:avLst/>
          </a:prstGeom>
        </p:spPr>
      </p:pic>
      <p:pic>
        <p:nvPicPr>
          <p:cNvPr id="16" name="Picture 15" descr="370-1-Single File Export-46370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370-2-Single File Export-47370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370-3-Single File Export-48370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370-4-Single File Export-49370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370-5-Single File Export-50370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379-1-Single File Export-51379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379-2-Single File Export-52379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379-3-Single File Export-53379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379-4-Single File Export-54379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379-5-Single File Export-55379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388</a:t>
            </a:r>
            <a:endParaRPr lang="en-US" sz="1200" dirty="0"/>
          </a:p>
        </p:txBody>
      </p:sp>
      <p:pic>
        <p:nvPicPr>
          <p:cNvPr id="7" name="Picture 6" descr="39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" y="3632215"/>
            <a:ext cx="1828800" cy="1370282"/>
          </a:xfrm>
          <a:prstGeom prst="rect">
            <a:avLst/>
          </a:prstGeom>
        </p:spPr>
      </p:pic>
      <p:pic>
        <p:nvPicPr>
          <p:cNvPr id="8" name="Picture 7" descr="39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34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39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39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39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39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39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34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39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34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39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39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40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40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561"/>
            <a:ext cx="1828800" cy="1370282"/>
          </a:xfrm>
          <a:prstGeom prst="rect">
            <a:avLst/>
          </a:prstGeom>
        </p:spPr>
      </p:pic>
      <p:pic>
        <p:nvPicPr>
          <p:cNvPr id="18" name="Picture 17" descr="40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19" name="Picture 18" descr="40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34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40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388-1-Single File Export-56388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22" name="Picture 21" descr="388-2-Single File Export-57388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6999"/>
            <a:ext cx="1828800" cy="1370282"/>
          </a:xfrm>
          <a:prstGeom prst="rect">
            <a:avLst/>
          </a:prstGeom>
        </p:spPr>
      </p:pic>
      <p:pic>
        <p:nvPicPr>
          <p:cNvPr id="23" name="Picture 22" descr="388-3-Single File Export-58388-3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34" y="276999"/>
            <a:ext cx="1828800" cy="1370282"/>
          </a:xfrm>
          <a:prstGeom prst="rect">
            <a:avLst/>
          </a:prstGeom>
        </p:spPr>
      </p:pic>
      <p:pic>
        <p:nvPicPr>
          <p:cNvPr id="24" name="Picture 23" descr="388-4-Single File Export-59388-4.jpg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6999"/>
            <a:ext cx="1828800" cy="1370282"/>
          </a:xfrm>
          <a:prstGeom prst="rect">
            <a:avLst/>
          </a:prstGeom>
        </p:spPr>
      </p:pic>
      <p:pic>
        <p:nvPicPr>
          <p:cNvPr id="25" name="Picture 24" descr="388-5-Single File Export-60388-5.jp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34" y="2769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950" y="33014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473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1424" y="492735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493</a:t>
            </a:r>
            <a:endParaRPr lang="en-US" sz="1200" dirty="0"/>
          </a:p>
        </p:txBody>
      </p:sp>
      <p:pic>
        <p:nvPicPr>
          <p:cNvPr id="6" name="Picture 5" descr="40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258325"/>
            <a:ext cx="1828800" cy="1370282"/>
          </a:xfrm>
          <a:prstGeom prst="rect">
            <a:avLst/>
          </a:prstGeom>
        </p:spPr>
      </p:pic>
      <p:pic>
        <p:nvPicPr>
          <p:cNvPr id="7" name="Picture 6" descr="40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6" y="258325"/>
            <a:ext cx="1828800" cy="1370282"/>
          </a:xfrm>
          <a:prstGeom prst="rect">
            <a:avLst/>
          </a:prstGeom>
        </p:spPr>
      </p:pic>
      <p:pic>
        <p:nvPicPr>
          <p:cNvPr id="10" name="Picture 9" descr="40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6" y="258325"/>
            <a:ext cx="1828800" cy="1370282"/>
          </a:xfrm>
          <a:prstGeom prst="rect">
            <a:avLst/>
          </a:prstGeom>
        </p:spPr>
      </p:pic>
      <p:pic>
        <p:nvPicPr>
          <p:cNvPr id="11" name="Picture 10" descr="40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258325"/>
            <a:ext cx="1828800" cy="1370282"/>
          </a:xfrm>
          <a:prstGeom prst="rect">
            <a:avLst/>
          </a:prstGeom>
        </p:spPr>
      </p:pic>
      <p:pic>
        <p:nvPicPr>
          <p:cNvPr id="12" name="Picture 11" descr="40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258325"/>
            <a:ext cx="1828800" cy="1370282"/>
          </a:xfrm>
          <a:prstGeom prst="rect">
            <a:avLst/>
          </a:prstGeom>
        </p:spPr>
      </p:pic>
      <p:pic>
        <p:nvPicPr>
          <p:cNvPr id="13" name="Picture 12" descr="41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93811"/>
            <a:ext cx="1828800" cy="1370282"/>
          </a:xfrm>
          <a:prstGeom prst="rect">
            <a:avLst/>
          </a:prstGeom>
        </p:spPr>
      </p:pic>
      <p:pic>
        <p:nvPicPr>
          <p:cNvPr id="14" name="Picture 13" descr="41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43" y="1893811"/>
            <a:ext cx="1828800" cy="1370282"/>
          </a:xfrm>
          <a:prstGeom prst="rect">
            <a:avLst/>
          </a:prstGeom>
        </p:spPr>
      </p:pic>
      <p:pic>
        <p:nvPicPr>
          <p:cNvPr id="15" name="Picture 14" descr="41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93811"/>
            <a:ext cx="1828800" cy="1370282"/>
          </a:xfrm>
          <a:prstGeom prst="rect">
            <a:avLst/>
          </a:prstGeom>
        </p:spPr>
      </p:pic>
      <p:pic>
        <p:nvPicPr>
          <p:cNvPr id="17" name="Picture 16" descr="41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93811"/>
            <a:ext cx="1828800" cy="1370282"/>
          </a:xfrm>
          <a:prstGeom prst="rect">
            <a:avLst/>
          </a:prstGeom>
        </p:spPr>
      </p:pic>
      <p:pic>
        <p:nvPicPr>
          <p:cNvPr id="18" name="Picture 17" descr="41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93811"/>
            <a:ext cx="1828800" cy="1370282"/>
          </a:xfrm>
          <a:prstGeom prst="rect">
            <a:avLst/>
          </a:prstGeom>
        </p:spPr>
      </p:pic>
      <p:pic>
        <p:nvPicPr>
          <p:cNvPr id="19" name="Picture 18" descr="47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75748"/>
            <a:ext cx="1828800" cy="1370282"/>
          </a:xfrm>
          <a:prstGeom prst="rect">
            <a:avLst/>
          </a:prstGeom>
        </p:spPr>
      </p:pic>
      <p:pic>
        <p:nvPicPr>
          <p:cNvPr id="20" name="Picture 19" descr="47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75748"/>
            <a:ext cx="1828800" cy="1370282"/>
          </a:xfrm>
          <a:prstGeom prst="rect">
            <a:avLst/>
          </a:prstGeom>
        </p:spPr>
      </p:pic>
      <p:pic>
        <p:nvPicPr>
          <p:cNvPr id="21" name="Picture 20" descr="47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643" y="3575748"/>
            <a:ext cx="1828800" cy="1370282"/>
          </a:xfrm>
          <a:prstGeom prst="rect">
            <a:avLst/>
          </a:prstGeom>
        </p:spPr>
      </p:pic>
      <p:pic>
        <p:nvPicPr>
          <p:cNvPr id="22" name="Picture 21" descr="47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75748"/>
            <a:ext cx="1828800" cy="1370282"/>
          </a:xfrm>
          <a:prstGeom prst="rect">
            <a:avLst/>
          </a:prstGeom>
        </p:spPr>
      </p:pic>
      <p:pic>
        <p:nvPicPr>
          <p:cNvPr id="23" name="Picture 22" descr="47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75748"/>
            <a:ext cx="1828800" cy="1370282"/>
          </a:xfrm>
          <a:prstGeom prst="rect">
            <a:avLst/>
          </a:prstGeom>
        </p:spPr>
      </p:pic>
      <p:pic>
        <p:nvPicPr>
          <p:cNvPr id="2" name="Picture 1" descr="493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5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04355"/>
            <a:ext cx="1828800" cy="1370282"/>
          </a:xfrm>
          <a:prstGeom prst="rect">
            <a:avLst/>
          </a:prstGeom>
        </p:spPr>
      </p:pic>
      <p:pic>
        <p:nvPicPr>
          <p:cNvPr id="3" name="Picture 2" descr="493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04355"/>
            <a:ext cx="1828800" cy="1370282"/>
          </a:xfrm>
          <a:prstGeom prst="rect">
            <a:avLst/>
          </a:prstGeom>
        </p:spPr>
      </p:pic>
      <p:pic>
        <p:nvPicPr>
          <p:cNvPr id="5" name="Picture 4" descr="493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5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6" y="5204355"/>
            <a:ext cx="1828800" cy="1370282"/>
          </a:xfrm>
          <a:prstGeom prst="rect">
            <a:avLst/>
          </a:prstGeom>
        </p:spPr>
      </p:pic>
      <p:pic>
        <p:nvPicPr>
          <p:cNvPr id="24" name="Picture 23" descr="493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6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6" y="5204355"/>
            <a:ext cx="1828800" cy="1370282"/>
          </a:xfrm>
          <a:prstGeom prst="rect">
            <a:avLst/>
          </a:prstGeom>
        </p:spPr>
      </p:pic>
      <p:pic>
        <p:nvPicPr>
          <p:cNvPr id="25" name="Picture 24" descr="493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6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52043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521</a:t>
            </a:r>
            <a:endParaRPr lang="en-US" sz="1200" dirty="0"/>
          </a:p>
        </p:txBody>
      </p:sp>
      <p:pic>
        <p:nvPicPr>
          <p:cNvPr id="8" name="Picture 7" descr="52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50889"/>
            <a:ext cx="1828800" cy="1370282"/>
          </a:xfrm>
          <a:prstGeom prst="rect">
            <a:avLst/>
          </a:prstGeom>
        </p:spPr>
      </p:pic>
      <p:pic>
        <p:nvPicPr>
          <p:cNvPr id="9" name="Picture 8" descr="52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0889"/>
            <a:ext cx="1828800" cy="1370282"/>
          </a:xfrm>
          <a:prstGeom prst="rect">
            <a:avLst/>
          </a:prstGeom>
        </p:spPr>
      </p:pic>
      <p:pic>
        <p:nvPicPr>
          <p:cNvPr id="10" name="Picture 9" descr="52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2745"/>
            <a:ext cx="1828800" cy="1370282"/>
          </a:xfrm>
          <a:prstGeom prst="rect">
            <a:avLst/>
          </a:prstGeom>
        </p:spPr>
      </p:pic>
      <p:pic>
        <p:nvPicPr>
          <p:cNvPr id="11" name="Picture 10" descr="52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50889"/>
            <a:ext cx="1828800" cy="1370282"/>
          </a:xfrm>
          <a:prstGeom prst="rect">
            <a:avLst/>
          </a:prstGeom>
        </p:spPr>
      </p:pic>
      <p:pic>
        <p:nvPicPr>
          <p:cNvPr id="12" name="Picture 11" descr="52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0889"/>
            <a:ext cx="1828800" cy="1370282"/>
          </a:xfrm>
          <a:prstGeom prst="rect">
            <a:avLst/>
          </a:prstGeom>
        </p:spPr>
      </p:pic>
      <p:pic>
        <p:nvPicPr>
          <p:cNvPr id="13" name="Picture 12" descr="52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34682"/>
            <a:ext cx="1828800" cy="1370282"/>
          </a:xfrm>
          <a:prstGeom prst="rect">
            <a:avLst/>
          </a:prstGeom>
        </p:spPr>
      </p:pic>
      <p:pic>
        <p:nvPicPr>
          <p:cNvPr id="14" name="Picture 13" descr="52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34682"/>
            <a:ext cx="1828800" cy="1370282"/>
          </a:xfrm>
          <a:prstGeom prst="rect">
            <a:avLst/>
          </a:prstGeom>
        </p:spPr>
      </p:pic>
      <p:pic>
        <p:nvPicPr>
          <p:cNvPr id="15" name="Picture 14" descr="52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34682"/>
            <a:ext cx="1828800" cy="1370282"/>
          </a:xfrm>
          <a:prstGeom prst="rect">
            <a:avLst/>
          </a:prstGeom>
        </p:spPr>
      </p:pic>
      <p:pic>
        <p:nvPicPr>
          <p:cNvPr id="16" name="Picture 15" descr="52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34682"/>
            <a:ext cx="1828800" cy="1370282"/>
          </a:xfrm>
          <a:prstGeom prst="rect">
            <a:avLst/>
          </a:prstGeom>
        </p:spPr>
      </p:pic>
      <p:pic>
        <p:nvPicPr>
          <p:cNvPr id="17" name="Picture 16" descr="52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34682"/>
            <a:ext cx="1828800" cy="1370282"/>
          </a:xfrm>
          <a:prstGeom prst="rect">
            <a:avLst/>
          </a:prstGeom>
        </p:spPr>
      </p:pic>
      <p:pic>
        <p:nvPicPr>
          <p:cNvPr id="2" name="Picture 1" descr="50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50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508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508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508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504-1-Single File Export-61504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22" name="Picture 21" descr="504-2-Single File Export-62504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504-3-Single File Export-63504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504-4-Single File Export-64504-4.jp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6217"/>
            <a:ext cx="1828800" cy="1370282"/>
          </a:xfrm>
          <a:prstGeom prst="rect">
            <a:avLst/>
          </a:prstGeom>
        </p:spPr>
      </p:pic>
      <p:pic>
        <p:nvPicPr>
          <p:cNvPr id="25" name="Picture 24" descr="504-5-Single File Export-65504-5.jp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593</a:t>
            </a:r>
            <a:endParaRPr lang="en-US" sz="1200" dirty="0"/>
          </a:p>
        </p:txBody>
      </p:sp>
      <p:pic>
        <p:nvPicPr>
          <p:cNvPr id="8" name="Picture 7" descr="54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6940"/>
            <a:ext cx="1828800" cy="1370282"/>
          </a:xfrm>
          <a:prstGeom prst="rect">
            <a:avLst/>
          </a:prstGeom>
        </p:spPr>
      </p:pic>
      <p:pic>
        <p:nvPicPr>
          <p:cNvPr id="9" name="Picture 8" descr="54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46940"/>
            <a:ext cx="1828800" cy="1370282"/>
          </a:xfrm>
          <a:prstGeom prst="rect">
            <a:avLst/>
          </a:prstGeom>
        </p:spPr>
      </p:pic>
      <p:pic>
        <p:nvPicPr>
          <p:cNvPr id="10" name="Picture 9" descr="54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46940"/>
            <a:ext cx="1828800" cy="1370282"/>
          </a:xfrm>
          <a:prstGeom prst="rect">
            <a:avLst/>
          </a:prstGeom>
        </p:spPr>
      </p:pic>
      <p:pic>
        <p:nvPicPr>
          <p:cNvPr id="11" name="Picture 10" descr="54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46940"/>
            <a:ext cx="1828800" cy="1370282"/>
          </a:xfrm>
          <a:prstGeom prst="rect">
            <a:avLst/>
          </a:prstGeom>
        </p:spPr>
      </p:pic>
      <p:pic>
        <p:nvPicPr>
          <p:cNvPr id="12" name="Picture 11" descr="54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59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59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59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9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59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8" name="Picture 17" descr="52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52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528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528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2" name="Picture 21" descr="528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23" name="Picture 22" descr="544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544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5" name="Picture 24" descr="544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6" name="Picture 25" descr="544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7" name="Picture 26" descr="544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0249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33973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658</a:t>
            </a:r>
            <a:endParaRPr lang="en-US" sz="1200" dirty="0"/>
          </a:p>
        </p:txBody>
      </p:sp>
      <p:pic>
        <p:nvPicPr>
          <p:cNvPr id="7" name="Picture 6" descr="65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8" name="Picture 7" descr="65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65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65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65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660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277640"/>
            <a:ext cx="1828800" cy="1370282"/>
          </a:xfrm>
          <a:prstGeom prst="rect">
            <a:avLst/>
          </a:prstGeom>
        </p:spPr>
      </p:pic>
      <p:pic>
        <p:nvPicPr>
          <p:cNvPr id="13" name="Picture 12" descr="660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277640"/>
            <a:ext cx="1828800" cy="1370282"/>
          </a:xfrm>
          <a:prstGeom prst="rect">
            <a:avLst/>
          </a:prstGeom>
        </p:spPr>
      </p:pic>
      <p:pic>
        <p:nvPicPr>
          <p:cNvPr id="14" name="Picture 13" descr="660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277640"/>
            <a:ext cx="1828800" cy="1370282"/>
          </a:xfrm>
          <a:prstGeom prst="rect">
            <a:avLst/>
          </a:prstGeom>
        </p:spPr>
      </p:pic>
      <p:pic>
        <p:nvPicPr>
          <p:cNvPr id="15" name="Picture 14" descr="660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77640"/>
            <a:ext cx="1828800" cy="1370282"/>
          </a:xfrm>
          <a:prstGeom prst="rect">
            <a:avLst/>
          </a:prstGeom>
        </p:spPr>
      </p:pic>
      <p:pic>
        <p:nvPicPr>
          <p:cNvPr id="16" name="Picture 15" descr="660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279496"/>
            <a:ext cx="1828800" cy="1370282"/>
          </a:xfrm>
          <a:prstGeom prst="rect">
            <a:avLst/>
          </a:prstGeom>
        </p:spPr>
      </p:pic>
      <p:pic>
        <p:nvPicPr>
          <p:cNvPr id="17" name="Picture 16" descr="64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64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64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64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64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2" name="Picture 1" descr="658-1-Single File Export-66658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658-2-Single File Export-67658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658-3-Single File Export-68658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658-4-Single File Export-69658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658-5-Single File Export-70658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3829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678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454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674</a:t>
            </a:r>
            <a:endParaRPr lang="en-US" sz="1200" dirty="0"/>
          </a:p>
        </p:txBody>
      </p:sp>
      <p:pic>
        <p:nvPicPr>
          <p:cNvPr id="6" name="Picture 5" descr="66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325"/>
            <a:ext cx="1828800" cy="1370282"/>
          </a:xfrm>
          <a:prstGeom prst="rect">
            <a:avLst/>
          </a:prstGeom>
        </p:spPr>
      </p:pic>
      <p:pic>
        <p:nvPicPr>
          <p:cNvPr id="7" name="Picture 6" descr="66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58325"/>
            <a:ext cx="1828800" cy="1370282"/>
          </a:xfrm>
          <a:prstGeom prst="rect">
            <a:avLst/>
          </a:prstGeom>
        </p:spPr>
      </p:pic>
      <p:pic>
        <p:nvPicPr>
          <p:cNvPr id="8" name="Picture 7" descr="66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58325"/>
            <a:ext cx="1828800" cy="1370282"/>
          </a:xfrm>
          <a:prstGeom prst="rect">
            <a:avLst/>
          </a:prstGeom>
        </p:spPr>
      </p:pic>
      <p:pic>
        <p:nvPicPr>
          <p:cNvPr id="9" name="Picture 8" descr="66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58325"/>
            <a:ext cx="1828800" cy="1370282"/>
          </a:xfrm>
          <a:prstGeom prst="rect">
            <a:avLst/>
          </a:prstGeom>
        </p:spPr>
      </p:pic>
      <p:pic>
        <p:nvPicPr>
          <p:cNvPr id="10" name="Picture 9" descr="66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58325"/>
            <a:ext cx="1828800" cy="1370282"/>
          </a:xfrm>
          <a:prstGeom prst="rect">
            <a:avLst/>
          </a:prstGeom>
        </p:spPr>
      </p:pic>
      <p:pic>
        <p:nvPicPr>
          <p:cNvPr id="11" name="Picture 10" descr="67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215290"/>
            <a:ext cx="1828800" cy="1370282"/>
          </a:xfrm>
          <a:prstGeom prst="rect">
            <a:avLst/>
          </a:prstGeom>
        </p:spPr>
      </p:pic>
      <p:pic>
        <p:nvPicPr>
          <p:cNvPr id="12" name="Picture 11" descr="67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215290"/>
            <a:ext cx="1828800" cy="1370282"/>
          </a:xfrm>
          <a:prstGeom prst="rect">
            <a:avLst/>
          </a:prstGeom>
        </p:spPr>
      </p:pic>
      <p:pic>
        <p:nvPicPr>
          <p:cNvPr id="13" name="Picture 12" descr="67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215290"/>
            <a:ext cx="1828800" cy="1370282"/>
          </a:xfrm>
          <a:prstGeom prst="rect">
            <a:avLst/>
          </a:prstGeom>
        </p:spPr>
      </p:pic>
      <p:pic>
        <p:nvPicPr>
          <p:cNvPr id="14" name="Picture 13" descr="67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215290"/>
            <a:ext cx="1828800" cy="1370282"/>
          </a:xfrm>
          <a:prstGeom prst="rect">
            <a:avLst/>
          </a:prstGeom>
        </p:spPr>
      </p:pic>
      <p:pic>
        <p:nvPicPr>
          <p:cNvPr id="15" name="Picture 14" descr="67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5215290"/>
            <a:ext cx="1828800" cy="1370282"/>
          </a:xfrm>
          <a:prstGeom prst="rect">
            <a:avLst/>
          </a:prstGeom>
        </p:spPr>
      </p:pic>
      <p:pic>
        <p:nvPicPr>
          <p:cNvPr id="16" name="Picture 15" descr="665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1877829"/>
            <a:ext cx="1828800" cy="1370282"/>
          </a:xfrm>
          <a:prstGeom prst="rect">
            <a:avLst/>
          </a:prstGeom>
        </p:spPr>
      </p:pic>
      <p:pic>
        <p:nvPicPr>
          <p:cNvPr id="17" name="Picture 16" descr="665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77829"/>
            <a:ext cx="1828800" cy="1370282"/>
          </a:xfrm>
          <a:prstGeom prst="rect">
            <a:avLst/>
          </a:prstGeom>
        </p:spPr>
      </p:pic>
      <p:pic>
        <p:nvPicPr>
          <p:cNvPr id="18" name="Picture 17" descr="665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877829"/>
            <a:ext cx="1828800" cy="1370282"/>
          </a:xfrm>
          <a:prstGeom prst="rect">
            <a:avLst/>
          </a:prstGeom>
        </p:spPr>
      </p:pic>
      <p:pic>
        <p:nvPicPr>
          <p:cNvPr id="19" name="Picture 18" descr="665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1877829"/>
            <a:ext cx="1828800" cy="1370282"/>
          </a:xfrm>
          <a:prstGeom prst="rect">
            <a:avLst/>
          </a:prstGeom>
        </p:spPr>
      </p:pic>
      <p:pic>
        <p:nvPicPr>
          <p:cNvPr id="20" name="Picture 19" descr="665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77829"/>
            <a:ext cx="1828800" cy="1370282"/>
          </a:xfrm>
          <a:prstGeom prst="rect">
            <a:avLst/>
          </a:prstGeom>
        </p:spPr>
      </p:pic>
      <p:pic>
        <p:nvPicPr>
          <p:cNvPr id="26" name="Picture 25" descr="674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22418"/>
            <a:ext cx="1828800" cy="1370282"/>
          </a:xfrm>
          <a:prstGeom prst="rect">
            <a:avLst/>
          </a:prstGeom>
        </p:spPr>
      </p:pic>
      <p:pic>
        <p:nvPicPr>
          <p:cNvPr id="27" name="Picture 26" descr="674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522418"/>
            <a:ext cx="1828800" cy="1370282"/>
          </a:xfrm>
          <a:prstGeom prst="rect">
            <a:avLst/>
          </a:prstGeom>
        </p:spPr>
      </p:pic>
      <p:pic>
        <p:nvPicPr>
          <p:cNvPr id="29" name="Picture 28" descr="674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22418"/>
            <a:ext cx="1828800" cy="1370282"/>
          </a:xfrm>
          <a:prstGeom prst="rect">
            <a:avLst/>
          </a:prstGeom>
        </p:spPr>
      </p:pic>
      <p:pic>
        <p:nvPicPr>
          <p:cNvPr id="30" name="Picture 29" descr="674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522418"/>
            <a:ext cx="1828800" cy="1370282"/>
          </a:xfrm>
          <a:prstGeom prst="rect">
            <a:avLst/>
          </a:prstGeom>
        </p:spPr>
      </p:pic>
      <p:pic>
        <p:nvPicPr>
          <p:cNvPr id="31" name="Picture 30" descr="674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52241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687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0" y="337929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" y="50310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692</a:t>
            </a:r>
            <a:endParaRPr lang="en-US" sz="1200" dirty="0"/>
          </a:p>
        </p:txBody>
      </p:sp>
      <p:pic>
        <p:nvPicPr>
          <p:cNvPr id="6" name="Picture 5" descr="68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19651"/>
            <a:ext cx="1828800" cy="1370282"/>
          </a:xfrm>
          <a:prstGeom prst="rect">
            <a:avLst/>
          </a:prstGeom>
        </p:spPr>
      </p:pic>
      <p:pic>
        <p:nvPicPr>
          <p:cNvPr id="7" name="Picture 6" descr="68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19651"/>
            <a:ext cx="1828800" cy="1370282"/>
          </a:xfrm>
          <a:prstGeom prst="rect">
            <a:avLst/>
          </a:prstGeom>
        </p:spPr>
      </p:pic>
      <p:pic>
        <p:nvPicPr>
          <p:cNvPr id="8" name="Picture 7" descr="68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019651"/>
            <a:ext cx="1828800" cy="1370282"/>
          </a:xfrm>
          <a:prstGeom prst="rect">
            <a:avLst/>
          </a:prstGeom>
        </p:spPr>
      </p:pic>
      <p:pic>
        <p:nvPicPr>
          <p:cNvPr id="9" name="Picture 8" descr="68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19651"/>
            <a:ext cx="1828800" cy="1370282"/>
          </a:xfrm>
          <a:prstGeom prst="rect">
            <a:avLst/>
          </a:prstGeom>
        </p:spPr>
      </p:pic>
      <p:pic>
        <p:nvPicPr>
          <p:cNvPr id="10" name="Picture 9" descr="68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19651"/>
            <a:ext cx="1828800" cy="1370282"/>
          </a:xfrm>
          <a:prstGeom prst="rect">
            <a:avLst/>
          </a:prstGeom>
        </p:spPr>
      </p:pic>
      <p:pic>
        <p:nvPicPr>
          <p:cNvPr id="11" name="Picture 10" descr="68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35858"/>
            <a:ext cx="1828800" cy="1370282"/>
          </a:xfrm>
          <a:prstGeom prst="rect">
            <a:avLst/>
          </a:prstGeom>
        </p:spPr>
      </p:pic>
      <p:pic>
        <p:nvPicPr>
          <p:cNvPr id="14" name="Picture 13" descr="68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35858"/>
            <a:ext cx="1828800" cy="1370282"/>
          </a:xfrm>
          <a:prstGeom prst="rect">
            <a:avLst/>
          </a:prstGeom>
        </p:spPr>
      </p:pic>
      <p:pic>
        <p:nvPicPr>
          <p:cNvPr id="15" name="Picture 14" descr="68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35858"/>
            <a:ext cx="1828800" cy="1370282"/>
          </a:xfrm>
          <a:prstGeom prst="rect">
            <a:avLst/>
          </a:prstGeom>
        </p:spPr>
      </p:pic>
      <p:pic>
        <p:nvPicPr>
          <p:cNvPr id="16" name="Picture 15" descr="68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35858"/>
            <a:ext cx="1828800" cy="1370282"/>
          </a:xfrm>
          <a:prstGeom prst="rect">
            <a:avLst/>
          </a:prstGeom>
        </p:spPr>
      </p:pic>
      <p:pic>
        <p:nvPicPr>
          <p:cNvPr id="17" name="Picture 16" descr="68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35858"/>
            <a:ext cx="1828800" cy="1370282"/>
          </a:xfrm>
          <a:prstGeom prst="rect">
            <a:avLst/>
          </a:prstGeom>
        </p:spPr>
      </p:pic>
      <p:pic>
        <p:nvPicPr>
          <p:cNvPr id="18" name="Picture 17" descr="692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42740"/>
            <a:ext cx="1828800" cy="1370282"/>
          </a:xfrm>
          <a:prstGeom prst="rect">
            <a:avLst/>
          </a:prstGeom>
        </p:spPr>
      </p:pic>
      <p:pic>
        <p:nvPicPr>
          <p:cNvPr id="19" name="Picture 18" descr="692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42740"/>
            <a:ext cx="1828800" cy="1370282"/>
          </a:xfrm>
          <a:prstGeom prst="rect">
            <a:avLst/>
          </a:prstGeom>
        </p:spPr>
      </p:pic>
      <p:pic>
        <p:nvPicPr>
          <p:cNvPr id="20" name="Picture 19" descr="692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42740"/>
            <a:ext cx="1828800" cy="1370282"/>
          </a:xfrm>
          <a:prstGeom prst="rect">
            <a:avLst/>
          </a:prstGeom>
        </p:spPr>
      </p:pic>
      <p:pic>
        <p:nvPicPr>
          <p:cNvPr id="21" name="Picture 20" descr="692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42740"/>
            <a:ext cx="1828800" cy="1370282"/>
          </a:xfrm>
          <a:prstGeom prst="rect">
            <a:avLst/>
          </a:prstGeom>
        </p:spPr>
      </p:pic>
      <p:pic>
        <p:nvPicPr>
          <p:cNvPr id="22" name="Picture 21" descr="692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42740"/>
            <a:ext cx="1828800" cy="1370282"/>
          </a:xfrm>
          <a:prstGeom prst="rect">
            <a:avLst/>
          </a:prstGeom>
        </p:spPr>
      </p:pic>
      <p:pic>
        <p:nvPicPr>
          <p:cNvPr id="23" name="Picture 22" descr="690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60803"/>
            <a:ext cx="1828800" cy="1370282"/>
          </a:xfrm>
          <a:prstGeom prst="rect">
            <a:avLst/>
          </a:prstGeom>
        </p:spPr>
      </p:pic>
      <p:pic>
        <p:nvPicPr>
          <p:cNvPr id="24" name="Picture 23" descr="690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684" y="3660803"/>
            <a:ext cx="1828800" cy="1370282"/>
          </a:xfrm>
          <a:prstGeom prst="rect">
            <a:avLst/>
          </a:prstGeom>
        </p:spPr>
      </p:pic>
      <p:pic>
        <p:nvPicPr>
          <p:cNvPr id="25" name="Picture 24" descr="690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60803"/>
            <a:ext cx="1828800" cy="1370282"/>
          </a:xfrm>
          <a:prstGeom prst="rect">
            <a:avLst/>
          </a:prstGeom>
        </p:spPr>
      </p:pic>
      <p:pic>
        <p:nvPicPr>
          <p:cNvPr id="26" name="Picture 25" descr="690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660803"/>
            <a:ext cx="1828800" cy="1370282"/>
          </a:xfrm>
          <a:prstGeom prst="rect">
            <a:avLst/>
          </a:prstGeom>
        </p:spPr>
      </p:pic>
      <p:pic>
        <p:nvPicPr>
          <p:cNvPr id="27" name="Picture 26" descr="690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6608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8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724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726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25511" y="49699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728</a:t>
            </a:r>
            <a:endParaRPr lang="en-US" sz="1200" dirty="0"/>
          </a:p>
        </p:txBody>
      </p:sp>
      <p:pic>
        <p:nvPicPr>
          <p:cNvPr id="8" name="Picture 7" descr="706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20099"/>
            <a:ext cx="1828800" cy="1370282"/>
          </a:xfrm>
          <a:prstGeom prst="rect">
            <a:avLst/>
          </a:prstGeom>
        </p:spPr>
      </p:pic>
      <p:pic>
        <p:nvPicPr>
          <p:cNvPr id="9" name="Picture 8" descr="706-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20099"/>
            <a:ext cx="1828800" cy="1370282"/>
          </a:xfrm>
          <a:prstGeom prst="rect">
            <a:avLst/>
          </a:prstGeom>
        </p:spPr>
      </p:pic>
      <p:pic>
        <p:nvPicPr>
          <p:cNvPr id="10" name="Picture 9" descr="706-3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0099"/>
            <a:ext cx="1828800" cy="1370282"/>
          </a:xfrm>
          <a:prstGeom prst="rect">
            <a:avLst/>
          </a:prstGeom>
        </p:spPr>
      </p:pic>
      <p:pic>
        <p:nvPicPr>
          <p:cNvPr id="11" name="Picture 10" descr="706-4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0099"/>
            <a:ext cx="1828800" cy="1370282"/>
          </a:xfrm>
          <a:prstGeom prst="rect">
            <a:avLst/>
          </a:prstGeom>
        </p:spPr>
      </p:pic>
      <p:pic>
        <p:nvPicPr>
          <p:cNvPr id="12" name="Picture 11" descr="706-5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0099"/>
            <a:ext cx="1828800" cy="1370282"/>
          </a:xfrm>
          <a:prstGeom prst="rect">
            <a:avLst/>
          </a:prstGeom>
        </p:spPr>
      </p:pic>
      <p:pic>
        <p:nvPicPr>
          <p:cNvPr id="13" name="Picture 12" descr="724-1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" y="2003892"/>
            <a:ext cx="1828800" cy="1370282"/>
          </a:xfrm>
          <a:prstGeom prst="rect">
            <a:avLst/>
          </a:prstGeom>
        </p:spPr>
      </p:pic>
      <p:pic>
        <p:nvPicPr>
          <p:cNvPr id="14" name="Picture 13" descr="724-2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03892"/>
            <a:ext cx="1828800" cy="1370282"/>
          </a:xfrm>
          <a:prstGeom prst="rect">
            <a:avLst/>
          </a:prstGeom>
        </p:spPr>
      </p:pic>
      <p:pic>
        <p:nvPicPr>
          <p:cNvPr id="15" name="Picture 14" descr="724-3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003892"/>
            <a:ext cx="1828800" cy="1370282"/>
          </a:xfrm>
          <a:prstGeom prst="rect">
            <a:avLst/>
          </a:prstGeom>
        </p:spPr>
      </p:pic>
      <p:pic>
        <p:nvPicPr>
          <p:cNvPr id="16" name="Picture 15" descr="724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34" y="2003892"/>
            <a:ext cx="1828800" cy="1370282"/>
          </a:xfrm>
          <a:prstGeom prst="rect">
            <a:avLst/>
          </a:prstGeom>
        </p:spPr>
      </p:pic>
      <p:pic>
        <p:nvPicPr>
          <p:cNvPr id="17" name="Picture 16" descr="724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034" y="2003892"/>
            <a:ext cx="1828800" cy="1370282"/>
          </a:xfrm>
          <a:prstGeom prst="rect">
            <a:avLst/>
          </a:prstGeom>
        </p:spPr>
      </p:pic>
      <p:pic>
        <p:nvPicPr>
          <p:cNvPr id="18" name="Picture 17" descr="726-1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18341"/>
            <a:ext cx="1828800" cy="1370282"/>
          </a:xfrm>
          <a:prstGeom prst="rect">
            <a:avLst/>
          </a:prstGeom>
        </p:spPr>
      </p:pic>
      <p:pic>
        <p:nvPicPr>
          <p:cNvPr id="19" name="Picture 18" descr="726-2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18341"/>
            <a:ext cx="1828800" cy="1370282"/>
          </a:xfrm>
          <a:prstGeom prst="rect">
            <a:avLst/>
          </a:prstGeom>
        </p:spPr>
      </p:pic>
      <p:pic>
        <p:nvPicPr>
          <p:cNvPr id="20" name="Picture 19" descr="726-3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18341"/>
            <a:ext cx="1828800" cy="1370282"/>
          </a:xfrm>
          <a:prstGeom prst="rect">
            <a:avLst/>
          </a:prstGeom>
        </p:spPr>
      </p:pic>
      <p:pic>
        <p:nvPicPr>
          <p:cNvPr id="21" name="Picture 20" descr="726-5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18341"/>
            <a:ext cx="1828800" cy="1370282"/>
          </a:xfrm>
          <a:prstGeom prst="rect">
            <a:avLst/>
          </a:prstGeom>
        </p:spPr>
      </p:pic>
      <p:pic>
        <p:nvPicPr>
          <p:cNvPr id="22" name="Picture 21" descr="726-4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18341"/>
            <a:ext cx="1828800" cy="1370282"/>
          </a:xfrm>
          <a:prstGeom prst="rect">
            <a:avLst/>
          </a:prstGeom>
        </p:spPr>
      </p:pic>
      <p:pic>
        <p:nvPicPr>
          <p:cNvPr id="2" name="Picture 1" descr="728-1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034" y="5246948"/>
            <a:ext cx="1828800" cy="1370282"/>
          </a:xfrm>
          <a:prstGeom prst="rect">
            <a:avLst/>
          </a:prstGeom>
        </p:spPr>
      </p:pic>
      <p:pic>
        <p:nvPicPr>
          <p:cNvPr id="3" name="Picture 2" descr="728-2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34" y="5246948"/>
            <a:ext cx="1828800" cy="1370282"/>
          </a:xfrm>
          <a:prstGeom prst="rect">
            <a:avLst/>
          </a:prstGeom>
        </p:spPr>
      </p:pic>
      <p:pic>
        <p:nvPicPr>
          <p:cNvPr id="4" name="Picture 3" descr="728-3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46948"/>
            <a:ext cx="1828800" cy="1370282"/>
          </a:xfrm>
          <a:prstGeom prst="rect">
            <a:avLst/>
          </a:prstGeom>
        </p:spPr>
      </p:pic>
      <p:pic>
        <p:nvPicPr>
          <p:cNvPr id="5" name="Picture 4" descr="728-4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46948"/>
            <a:ext cx="1828800" cy="1370282"/>
          </a:xfrm>
          <a:prstGeom prst="rect">
            <a:avLst/>
          </a:prstGeom>
        </p:spPr>
      </p:pic>
      <p:pic>
        <p:nvPicPr>
          <p:cNvPr id="23" name="Picture 22" descr="728-5.jpg"/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" y="52469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pic>
        <p:nvPicPr>
          <p:cNvPr id="8" name="Picture 7" descr="1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1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1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11" name="Picture 10" descr="1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1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4071"/>
            <a:ext cx="1828800" cy="1370282"/>
          </a:xfrm>
          <a:prstGeom prst="rect">
            <a:avLst/>
          </a:prstGeom>
        </p:spPr>
      </p:pic>
      <p:pic>
        <p:nvPicPr>
          <p:cNvPr id="13" name="Picture 12" descr="3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3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3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3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3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8" name="Picture 17" descr="7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7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7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7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2" name="Picture 21" descr="7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23" name="Picture 22" descr="12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24" name="Picture 23" descr="12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25" name="Picture 24" descr="12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26" name="Picture 25" descr="12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27" name="Picture 26" descr="12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750</a:t>
            </a:r>
            <a:endParaRPr lang="en-US" sz="1200" dirty="0"/>
          </a:p>
        </p:txBody>
      </p:sp>
      <p:pic>
        <p:nvPicPr>
          <p:cNvPr id="8" name="Picture 7" descr="750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16008"/>
            <a:ext cx="1828800" cy="1370282"/>
          </a:xfrm>
          <a:prstGeom prst="rect">
            <a:avLst/>
          </a:prstGeom>
        </p:spPr>
      </p:pic>
      <p:pic>
        <p:nvPicPr>
          <p:cNvPr id="9" name="Picture 8" descr="750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750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1" name="Picture 10" descr="750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2" name="Picture 11" descr="750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3" name="Picture 12" descr="746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746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746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746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746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74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4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22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74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4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74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733-1-Single File Export-7173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17457"/>
            <a:ext cx="1828800" cy="1370282"/>
          </a:xfrm>
          <a:prstGeom prst="rect">
            <a:avLst/>
          </a:prstGeom>
        </p:spPr>
      </p:pic>
      <p:pic>
        <p:nvPicPr>
          <p:cNvPr id="3" name="Picture 2" descr="733-2-Single File Export-7273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17457"/>
            <a:ext cx="1828800" cy="1370282"/>
          </a:xfrm>
          <a:prstGeom prst="rect">
            <a:avLst/>
          </a:prstGeom>
        </p:spPr>
      </p:pic>
      <p:pic>
        <p:nvPicPr>
          <p:cNvPr id="23" name="Picture 22" descr="733-3-Single File Export-7373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17457"/>
            <a:ext cx="1828800" cy="1370282"/>
          </a:xfrm>
          <a:prstGeom prst="rect">
            <a:avLst/>
          </a:prstGeom>
        </p:spPr>
      </p:pic>
      <p:pic>
        <p:nvPicPr>
          <p:cNvPr id="24" name="Picture 23" descr="733-4-Single File Export-7473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17457"/>
            <a:ext cx="1828800" cy="1370282"/>
          </a:xfrm>
          <a:prstGeom prst="rect">
            <a:avLst/>
          </a:prstGeom>
        </p:spPr>
      </p:pic>
      <p:pic>
        <p:nvPicPr>
          <p:cNvPr id="25" name="Picture 24" descr="733-5-Single File Export-7573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17457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786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791</a:t>
            </a:r>
            <a:endParaRPr lang="en-US" sz="1200" dirty="0"/>
          </a:p>
        </p:txBody>
      </p:sp>
      <p:pic>
        <p:nvPicPr>
          <p:cNvPr id="8" name="Picture 7" descr="77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871"/>
            <a:ext cx="1828800" cy="1370282"/>
          </a:xfrm>
          <a:prstGeom prst="rect">
            <a:avLst/>
          </a:prstGeom>
        </p:spPr>
      </p:pic>
      <p:pic>
        <p:nvPicPr>
          <p:cNvPr id="9" name="Picture 8" descr="77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88871"/>
            <a:ext cx="1828800" cy="1370282"/>
          </a:xfrm>
          <a:prstGeom prst="rect">
            <a:avLst/>
          </a:prstGeom>
        </p:spPr>
      </p:pic>
      <p:pic>
        <p:nvPicPr>
          <p:cNvPr id="10" name="Picture 9" descr="77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88871"/>
            <a:ext cx="1828800" cy="1370282"/>
          </a:xfrm>
          <a:prstGeom prst="rect">
            <a:avLst/>
          </a:prstGeom>
        </p:spPr>
      </p:pic>
      <p:pic>
        <p:nvPicPr>
          <p:cNvPr id="11" name="Picture 10" descr="77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8871"/>
            <a:ext cx="1828800" cy="1370282"/>
          </a:xfrm>
          <a:prstGeom prst="rect">
            <a:avLst/>
          </a:prstGeom>
        </p:spPr>
      </p:pic>
      <p:pic>
        <p:nvPicPr>
          <p:cNvPr id="12" name="Picture 11" descr="770-5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88871"/>
            <a:ext cx="1828800" cy="1370282"/>
          </a:xfrm>
          <a:prstGeom prst="rect">
            <a:avLst/>
          </a:prstGeom>
        </p:spPr>
      </p:pic>
      <p:pic>
        <p:nvPicPr>
          <p:cNvPr id="13" name="Picture 12" descr="776-1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0808"/>
            <a:ext cx="1828800" cy="1370282"/>
          </a:xfrm>
          <a:prstGeom prst="rect">
            <a:avLst/>
          </a:prstGeom>
        </p:spPr>
      </p:pic>
      <p:pic>
        <p:nvPicPr>
          <p:cNvPr id="14" name="Picture 13" descr="776-2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0808"/>
            <a:ext cx="1828800" cy="1370282"/>
          </a:xfrm>
          <a:prstGeom prst="rect">
            <a:avLst/>
          </a:prstGeom>
        </p:spPr>
      </p:pic>
      <p:pic>
        <p:nvPicPr>
          <p:cNvPr id="15" name="Picture 14" descr="776-3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0808"/>
            <a:ext cx="1828800" cy="1370282"/>
          </a:xfrm>
          <a:prstGeom prst="rect">
            <a:avLst/>
          </a:prstGeom>
        </p:spPr>
      </p:pic>
      <p:pic>
        <p:nvPicPr>
          <p:cNvPr id="16" name="Picture 15" descr="776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0808"/>
            <a:ext cx="1828800" cy="1370282"/>
          </a:xfrm>
          <a:prstGeom prst="rect">
            <a:avLst/>
          </a:prstGeom>
        </p:spPr>
      </p:pic>
      <p:pic>
        <p:nvPicPr>
          <p:cNvPr id="17" name="Picture 16" descr="776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70808"/>
            <a:ext cx="1828800" cy="1370282"/>
          </a:xfrm>
          <a:prstGeom prst="rect">
            <a:avLst/>
          </a:prstGeom>
        </p:spPr>
      </p:pic>
      <p:pic>
        <p:nvPicPr>
          <p:cNvPr id="2" name="Picture 1" descr="786-1-Single File Export-76786-1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786-2-Single File Export-77786-2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515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86-3-Single File Export-78786-3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715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86-4-Single File Export-79786-4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786-5-Single File Export-80786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91-1-Single File Export-81791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315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791-2-Single File Export-82791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515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791-3-Single File Export-83791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791-4-Single File Export-84791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791-5-Single File Export-85791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05" y="338009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05" y="509944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808</a:t>
            </a:r>
            <a:endParaRPr lang="en-US" sz="1200" dirty="0"/>
          </a:p>
        </p:txBody>
      </p:sp>
      <p:pic>
        <p:nvPicPr>
          <p:cNvPr id="6" name="Picture 5" descr="79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79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99285"/>
            <a:ext cx="1828800" cy="1370282"/>
          </a:xfrm>
          <a:prstGeom prst="rect">
            <a:avLst/>
          </a:prstGeom>
        </p:spPr>
      </p:pic>
      <p:pic>
        <p:nvPicPr>
          <p:cNvPr id="8" name="Picture 7" descr="79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795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795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99285"/>
            <a:ext cx="1828800" cy="1370282"/>
          </a:xfrm>
          <a:prstGeom prst="rect">
            <a:avLst/>
          </a:prstGeom>
        </p:spPr>
      </p:pic>
      <p:pic>
        <p:nvPicPr>
          <p:cNvPr id="11" name="Picture 10" descr="796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1983078"/>
            <a:ext cx="1828800" cy="1370282"/>
          </a:xfrm>
          <a:prstGeom prst="rect">
            <a:avLst/>
          </a:prstGeom>
        </p:spPr>
      </p:pic>
      <p:pic>
        <p:nvPicPr>
          <p:cNvPr id="14" name="Picture 13" descr="796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83078"/>
            <a:ext cx="1828800" cy="1370282"/>
          </a:xfrm>
          <a:prstGeom prst="rect">
            <a:avLst/>
          </a:prstGeom>
        </p:spPr>
      </p:pic>
      <p:pic>
        <p:nvPicPr>
          <p:cNvPr id="15" name="Picture 14" descr="796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83078"/>
            <a:ext cx="1828800" cy="1370282"/>
          </a:xfrm>
          <a:prstGeom prst="rect">
            <a:avLst/>
          </a:prstGeom>
        </p:spPr>
      </p:pic>
      <p:pic>
        <p:nvPicPr>
          <p:cNvPr id="16" name="Picture 15" descr="796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1983078"/>
            <a:ext cx="1828800" cy="1370282"/>
          </a:xfrm>
          <a:prstGeom prst="rect">
            <a:avLst/>
          </a:prstGeom>
        </p:spPr>
      </p:pic>
      <p:pic>
        <p:nvPicPr>
          <p:cNvPr id="17" name="Picture 16" descr="796-5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983078"/>
            <a:ext cx="1828800" cy="1370282"/>
          </a:xfrm>
          <a:prstGeom prst="rect">
            <a:avLst/>
          </a:prstGeom>
        </p:spPr>
      </p:pic>
      <p:pic>
        <p:nvPicPr>
          <p:cNvPr id="2" name="Picture 1" descr="805-1-Single File Export-86805-1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7094"/>
            <a:ext cx="1828800" cy="1370282"/>
          </a:xfrm>
          <a:prstGeom prst="rect">
            <a:avLst/>
          </a:prstGeom>
        </p:spPr>
      </p:pic>
      <p:pic>
        <p:nvPicPr>
          <p:cNvPr id="3" name="Picture 2" descr="805-2-Single File Export-87805-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57094"/>
            <a:ext cx="1828800" cy="1370282"/>
          </a:xfrm>
          <a:prstGeom prst="rect">
            <a:avLst/>
          </a:prstGeom>
        </p:spPr>
      </p:pic>
      <p:pic>
        <p:nvPicPr>
          <p:cNvPr id="18" name="Picture 17" descr="805-3-Single File Export-88805-3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57094"/>
            <a:ext cx="1828800" cy="1370282"/>
          </a:xfrm>
          <a:prstGeom prst="rect">
            <a:avLst/>
          </a:prstGeom>
        </p:spPr>
      </p:pic>
      <p:pic>
        <p:nvPicPr>
          <p:cNvPr id="19" name="Picture 18" descr="805-4-Single File Export-89805-4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57094"/>
            <a:ext cx="1828800" cy="1370282"/>
          </a:xfrm>
          <a:prstGeom prst="rect">
            <a:avLst/>
          </a:prstGeom>
        </p:spPr>
      </p:pic>
      <p:pic>
        <p:nvPicPr>
          <p:cNvPr id="20" name="Picture 19" descr="805-5-Single File Export-90805-5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57094"/>
            <a:ext cx="1828800" cy="1370282"/>
          </a:xfrm>
          <a:prstGeom prst="rect">
            <a:avLst/>
          </a:prstGeom>
        </p:spPr>
      </p:pic>
      <p:pic>
        <p:nvPicPr>
          <p:cNvPr id="21" name="Picture 20" descr="808-1-Single File Export-91808-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76440"/>
            <a:ext cx="1828800" cy="1370282"/>
          </a:xfrm>
          <a:prstGeom prst="rect">
            <a:avLst/>
          </a:prstGeom>
        </p:spPr>
      </p:pic>
      <p:pic>
        <p:nvPicPr>
          <p:cNvPr id="22" name="Picture 21" descr="808-2-Single File Export-92808-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76440"/>
            <a:ext cx="1828800" cy="1370282"/>
          </a:xfrm>
          <a:prstGeom prst="rect">
            <a:avLst/>
          </a:prstGeom>
        </p:spPr>
      </p:pic>
      <p:pic>
        <p:nvPicPr>
          <p:cNvPr id="23" name="Picture 22" descr="808-3-Single File Export-93808-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76440"/>
            <a:ext cx="1828800" cy="1370282"/>
          </a:xfrm>
          <a:prstGeom prst="rect">
            <a:avLst/>
          </a:prstGeom>
        </p:spPr>
      </p:pic>
      <p:pic>
        <p:nvPicPr>
          <p:cNvPr id="24" name="Picture 23" descr="808-4-Single File Export-94808-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76440"/>
            <a:ext cx="1828800" cy="1370282"/>
          </a:xfrm>
          <a:prstGeom prst="rect">
            <a:avLst/>
          </a:prstGeom>
        </p:spPr>
      </p:pic>
      <p:pic>
        <p:nvPicPr>
          <p:cNvPr id="25" name="Picture 24" descr="808-5-Single File Export-95808-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7644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4265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831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8956" y="33773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822</a:t>
            </a:r>
            <a:endParaRPr lang="en-US" sz="1200" dirty="0"/>
          </a:p>
        </p:txBody>
      </p:sp>
      <p:pic>
        <p:nvPicPr>
          <p:cNvPr id="7" name="Picture 6" descr="8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7796"/>
            <a:ext cx="1828800" cy="1370282"/>
          </a:xfrm>
          <a:prstGeom prst="rect">
            <a:avLst/>
          </a:prstGeom>
        </p:spPr>
      </p:pic>
      <p:pic>
        <p:nvPicPr>
          <p:cNvPr id="8" name="Picture 7" descr="8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7796"/>
            <a:ext cx="1828800" cy="1370282"/>
          </a:xfrm>
          <a:prstGeom prst="rect">
            <a:avLst/>
          </a:prstGeom>
        </p:spPr>
      </p:pic>
      <p:pic>
        <p:nvPicPr>
          <p:cNvPr id="9" name="Picture 8" descr="8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7796"/>
            <a:ext cx="1828800" cy="1370282"/>
          </a:xfrm>
          <a:prstGeom prst="rect">
            <a:avLst/>
          </a:prstGeom>
        </p:spPr>
      </p:pic>
      <p:pic>
        <p:nvPicPr>
          <p:cNvPr id="10" name="Picture 9" descr="8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9652"/>
            <a:ext cx="1828800" cy="1370282"/>
          </a:xfrm>
          <a:prstGeom prst="rect">
            <a:avLst/>
          </a:prstGeom>
        </p:spPr>
      </p:pic>
      <p:pic>
        <p:nvPicPr>
          <p:cNvPr id="11" name="Picture 10" descr="8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17796"/>
            <a:ext cx="1828800" cy="1370282"/>
          </a:xfrm>
          <a:prstGeom prst="rect">
            <a:avLst/>
          </a:prstGeom>
        </p:spPr>
      </p:pic>
      <p:pic>
        <p:nvPicPr>
          <p:cNvPr id="12" name="Picture 11" descr="80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80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4" name="Picture 13" descr="80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5" name="Picture 14" descr="809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6" name="Picture 15" descr="809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812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812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9" name="Picture 18" descr="812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20" name="Picture 19" descr="812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21" name="Picture 20" descr="812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822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54338"/>
            <a:ext cx="1828800" cy="1370282"/>
          </a:xfrm>
          <a:prstGeom prst="rect">
            <a:avLst/>
          </a:prstGeom>
        </p:spPr>
      </p:pic>
      <p:pic>
        <p:nvPicPr>
          <p:cNvPr id="3" name="Picture 2" descr="822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54338"/>
            <a:ext cx="1828800" cy="1370282"/>
          </a:xfrm>
          <a:prstGeom prst="rect">
            <a:avLst/>
          </a:prstGeom>
        </p:spPr>
      </p:pic>
      <p:pic>
        <p:nvPicPr>
          <p:cNvPr id="22" name="Picture 21" descr="822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4338"/>
            <a:ext cx="1828800" cy="1370282"/>
          </a:xfrm>
          <a:prstGeom prst="rect">
            <a:avLst/>
          </a:prstGeom>
        </p:spPr>
      </p:pic>
      <p:pic>
        <p:nvPicPr>
          <p:cNvPr id="23" name="Picture 22" descr="822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54338"/>
            <a:ext cx="1828800" cy="1370282"/>
          </a:xfrm>
          <a:prstGeom prst="rect">
            <a:avLst/>
          </a:prstGeom>
        </p:spPr>
      </p:pic>
      <p:pic>
        <p:nvPicPr>
          <p:cNvPr id="24" name="Picture 23" descr="822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543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476" y="502330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875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863</a:t>
            </a:r>
            <a:endParaRPr lang="en-US" sz="1200" dirty="0"/>
          </a:p>
        </p:txBody>
      </p:sp>
      <p:pic>
        <p:nvPicPr>
          <p:cNvPr id="6" name="Picture 5" descr="85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85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85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85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85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85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7338"/>
            <a:ext cx="1828800" cy="1370282"/>
          </a:xfrm>
          <a:prstGeom prst="rect">
            <a:avLst/>
          </a:prstGeom>
        </p:spPr>
      </p:pic>
      <p:pic>
        <p:nvPicPr>
          <p:cNvPr id="13" name="Picture 12" descr="85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87338"/>
            <a:ext cx="1828800" cy="1370282"/>
          </a:xfrm>
          <a:prstGeom prst="rect">
            <a:avLst/>
          </a:prstGeom>
        </p:spPr>
      </p:pic>
      <p:pic>
        <p:nvPicPr>
          <p:cNvPr id="14" name="Picture 13" descr="855-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87338"/>
            <a:ext cx="1828800" cy="1370282"/>
          </a:xfrm>
          <a:prstGeom prst="rect">
            <a:avLst/>
          </a:prstGeom>
        </p:spPr>
      </p:pic>
      <p:pic>
        <p:nvPicPr>
          <p:cNvPr id="15" name="Picture 14" descr="855-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87338"/>
            <a:ext cx="1828800" cy="1370282"/>
          </a:xfrm>
          <a:prstGeom prst="rect">
            <a:avLst/>
          </a:prstGeom>
        </p:spPr>
      </p:pic>
      <p:pic>
        <p:nvPicPr>
          <p:cNvPr id="17" name="Picture 16" descr="855-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887338"/>
            <a:ext cx="1828800" cy="1370282"/>
          </a:xfrm>
          <a:prstGeom prst="rect">
            <a:avLst/>
          </a:prstGeom>
        </p:spPr>
      </p:pic>
      <p:pic>
        <p:nvPicPr>
          <p:cNvPr id="18" name="Picture 17" descr="875-1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0304"/>
            <a:ext cx="1828800" cy="1370282"/>
          </a:xfrm>
          <a:prstGeom prst="rect">
            <a:avLst/>
          </a:prstGeom>
        </p:spPr>
      </p:pic>
      <p:pic>
        <p:nvPicPr>
          <p:cNvPr id="19" name="Picture 18" descr="875-2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00304"/>
            <a:ext cx="1828800" cy="1370282"/>
          </a:xfrm>
          <a:prstGeom prst="rect">
            <a:avLst/>
          </a:prstGeom>
        </p:spPr>
      </p:pic>
      <p:pic>
        <p:nvPicPr>
          <p:cNvPr id="21" name="Picture 20" descr="875-3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00304"/>
            <a:ext cx="1828800" cy="1370282"/>
          </a:xfrm>
          <a:prstGeom prst="rect">
            <a:avLst/>
          </a:prstGeom>
        </p:spPr>
      </p:pic>
      <p:pic>
        <p:nvPicPr>
          <p:cNvPr id="22" name="Picture 21" descr="875-4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00304"/>
            <a:ext cx="1828800" cy="1370282"/>
          </a:xfrm>
          <a:prstGeom prst="rect">
            <a:avLst/>
          </a:prstGeom>
        </p:spPr>
      </p:pic>
      <p:pic>
        <p:nvPicPr>
          <p:cNvPr id="23" name="Picture 22" descr="875-5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0304"/>
            <a:ext cx="1828800" cy="1370282"/>
          </a:xfrm>
          <a:prstGeom prst="rect">
            <a:avLst/>
          </a:prstGeom>
        </p:spPr>
      </p:pic>
      <p:pic>
        <p:nvPicPr>
          <p:cNvPr id="2" name="Picture 1" descr="863-1-Single File Export-96863-1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863-2-Single File Export-97863-2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863-3-Single File Export-98863-3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863-4-Single File Export-99863-4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863-5-Single File Export-100863-5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918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882</a:t>
            </a:r>
            <a:endParaRPr lang="en-US" sz="1200" dirty="0"/>
          </a:p>
        </p:txBody>
      </p:sp>
      <p:pic>
        <p:nvPicPr>
          <p:cNvPr id="8" name="Picture 7" descr="918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9" name="Picture 8" descr="918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918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1" name="Picture 10" descr="918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12" name="Picture 11" descr="918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3" name="Picture 12" descr="90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90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90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16" name="Picture 15" descr="90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17" name="Picture 16" descr="90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88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39651"/>
            <a:ext cx="1828800" cy="1370282"/>
          </a:xfrm>
          <a:prstGeom prst="rect">
            <a:avLst/>
          </a:prstGeom>
        </p:spPr>
      </p:pic>
      <p:pic>
        <p:nvPicPr>
          <p:cNvPr id="3" name="Picture 2" descr="881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39651"/>
            <a:ext cx="1828800" cy="1370282"/>
          </a:xfrm>
          <a:prstGeom prst="rect">
            <a:avLst/>
          </a:prstGeom>
        </p:spPr>
      </p:pic>
      <p:pic>
        <p:nvPicPr>
          <p:cNvPr id="5" name="Picture 4" descr="881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39651"/>
            <a:ext cx="1828800" cy="1370282"/>
          </a:xfrm>
          <a:prstGeom prst="rect">
            <a:avLst/>
          </a:prstGeom>
        </p:spPr>
      </p:pic>
      <p:pic>
        <p:nvPicPr>
          <p:cNvPr id="18" name="Picture 17" descr="881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39651"/>
            <a:ext cx="1828800" cy="1370282"/>
          </a:xfrm>
          <a:prstGeom prst="rect">
            <a:avLst/>
          </a:prstGeom>
        </p:spPr>
      </p:pic>
      <p:pic>
        <p:nvPicPr>
          <p:cNvPr id="19" name="Picture 18" descr="881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39651"/>
            <a:ext cx="1828800" cy="1370282"/>
          </a:xfrm>
          <a:prstGeom prst="rect">
            <a:avLst/>
          </a:prstGeom>
        </p:spPr>
      </p:pic>
      <p:pic>
        <p:nvPicPr>
          <p:cNvPr id="20" name="Picture 19" descr="882-1-Single File Export-101882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17478"/>
            <a:ext cx="1828800" cy="1370282"/>
          </a:xfrm>
          <a:prstGeom prst="rect">
            <a:avLst/>
          </a:prstGeom>
        </p:spPr>
      </p:pic>
      <p:pic>
        <p:nvPicPr>
          <p:cNvPr id="21" name="Picture 20" descr="882-2-Single File Export-102882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17478"/>
            <a:ext cx="1828800" cy="1370282"/>
          </a:xfrm>
          <a:prstGeom prst="rect">
            <a:avLst/>
          </a:prstGeom>
        </p:spPr>
      </p:pic>
      <p:pic>
        <p:nvPicPr>
          <p:cNvPr id="22" name="Picture 21" descr="882-3-Single File Export-103882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7478"/>
            <a:ext cx="1828800" cy="1370282"/>
          </a:xfrm>
          <a:prstGeom prst="rect">
            <a:avLst/>
          </a:prstGeom>
        </p:spPr>
      </p:pic>
      <p:pic>
        <p:nvPicPr>
          <p:cNvPr id="23" name="Picture 22" descr="882-4-Single File Export-104882-4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17478"/>
            <a:ext cx="1828800" cy="1370282"/>
          </a:xfrm>
          <a:prstGeom prst="rect">
            <a:avLst/>
          </a:prstGeom>
        </p:spPr>
      </p:pic>
      <p:pic>
        <p:nvPicPr>
          <p:cNvPr id="24" name="Picture 23" descr="882-5-Single File Export-105882-5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1747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957</a:t>
            </a:r>
            <a:endParaRPr lang="en-US" sz="1200" dirty="0"/>
          </a:p>
        </p:txBody>
      </p:sp>
      <p:pic>
        <p:nvPicPr>
          <p:cNvPr id="8" name="Picture 7" descr="94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9" name="Picture 8" descr="94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3498"/>
            <a:ext cx="1828800" cy="1370282"/>
          </a:xfrm>
          <a:prstGeom prst="rect">
            <a:avLst/>
          </a:prstGeom>
        </p:spPr>
      </p:pic>
      <p:pic>
        <p:nvPicPr>
          <p:cNvPr id="10" name="Picture 9" descr="94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11" name="Picture 10" descr="94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94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2" name="Picture 1" descr="957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957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561"/>
            <a:ext cx="1828800" cy="1370282"/>
          </a:xfrm>
          <a:prstGeom prst="rect">
            <a:avLst/>
          </a:prstGeom>
        </p:spPr>
      </p:pic>
      <p:pic>
        <p:nvPicPr>
          <p:cNvPr id="13" name="Picture 12" descr="957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14" name="Picture 13" descr="957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15" name="Picture 14" descr="957-5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  <p:pic>
        <p:nvPicPr>
          <p:cNvPr id="16" name="Picture 15" descr="944-1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29330"/>
            <a:ext cx="1828800" cy="1370282"/>
          </a:xfrm>
          <a:prstGeom prst="rect">
            <a:avLst/>
          </a:prstGeom>
        </p:spPr>
      </p:pic>
      <p:pic>
        <p:nvPicPr>
          <p:cNvPr id="17" name="Picture 16" descr="944-2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29330"/>
            <a:ext cx="1828800" cy="1370282"/>
          </a:xfrm>
          <a:prstGeom prst="rect">
            <a:avLst/>
          </a:prstGeom>
        </p:spPr>
      </p:pic>
      <p:pic>
        <p:nvPicPr>
          <p:cNvPr id="18" name="Picture 17" descr="944-3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29330"/>
            <a:ext cx="1828800" cy="1370282"/>
          </a:xfrm>
          <a:prstGeom prst="rect">
            <a:avLst/>
          </a:prstGeom>
        </p:spPr>
      </p:pic>
      <p:pic>
        <p:nvPicPr>
          <p:cNvPr id="19" name="Picture 18" descr="944-4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29330"/>
            <a:ext cx="1828800" cy="1370282"/>
          </a:xfrm>
          <a:prstGeom prst="rect">
            <a:avLst/>
          </a:prstGeom>
        </p:spPr>
      </p:pic>
      <p:pic>
        <p:nvPicPr>
          <p:cNvPr id="20" name="Picture 19" descr="944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29330"/>
            <a:ext cx="1828800" cy="1370282"/>
          </a:xfrm>
          <a:prstGeom prst="rect">
            <a:avLst/>
          </a:prstGeom>
        </p:spPr>
      </p:pic>
      <p:pic>
        <p:nvPicPr>
          <p:cNvPr id="21" name="Picture 20" descr="938-1-Single File Export-106938-1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22" name="Picture 21" descr="938-2-Single File Export-107938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938-3-Single File Export-108938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938-4-Single File Export-109938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938-5-Single File Export-110938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74" y="1270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504887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992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-1422" y="163862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0765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976</a:t>
            </a:r>
            <a:endParaRPr lang="en-US" sz="1200" dirty="0"/>
          </a:p>
        </p:txBody>
      </p:sp>
      <p:pic>
        <p:nvPicPr>
          <p:cNvPr id="7" name="Picture 6" descr="96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289705"/>
            <a:ext cx="1828800" cy="1370282"/>
          </a:xfrm>
          <a:prstGeom prst="rect">
            <a:avLst/>
          </a:prstGeom>
        </p:spPr>
      </p:pic>
      <p:pic>
        <p:nvPicPr>
          <p:cNvPr id="8" name="Picture 7" descr="96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28" y="289705"/>
            <a:ext cx="1828800" cy="1370282"/>
          </a:xfrm>
          <a:prstGeom prst="rect">
            <a:avLst/>
          </a:prstGeom>
        </p:spPr>
      </p:pic>
      <p:pic>
        <p:nvPicPr>
          <p:cNvPr id="9" name="Picture 8" descr="96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28" y="289705"/>
            <a:ext cx="1828800" cy="1370282"/>
          </a:xfrm>
          <a:prstGeom prst="rect">
            <a:avLst/>
          </a:prstGeom>
        </p:spPr>
      </p:pic>
      <p:pic>
        <p:nvPicPr>
          <p:cNvPr id="10" name="Picture 9" descr="96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8" y="289705"/>
            <a:ext cx="1828800" cy="1370282"/>
          </a:xfrm>
          <a:prstGeom prst="rect">
            <a:avLst/>
          </a:prstGeom>
        </p:spPr>
      </p:pic>
      <p:pic>
        <p:nvPicPr>
          <p:cNvPr id="11" name="Picture 10" descr="96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78" y="289705"/>
            <a:ext cx="1828800" cy="1370282"/>
          </a:xfrm>
          <a:prstGeom prst="rect">
            <a:avLst/>
          </a:prstGeom>
        </p:spPr>
      </p:pic>
      <p:pic>
        <p:nvPicPr>
          <p:cNvPr id="12" name="Picture 11" descr="992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" y="5325871"/>
            <a:ext cx="1828800" cy="1370282"/>
          </a:xfrm>
          <a:prstGeom prst="rect">
            <a:avLst/>
          </a:prstGeom>
        </p:spPr>
      </p:pic>
      <p:pic>
        <p:nvPicPr>
          <p:cNvPr id="13" name="Picture 12" descr="992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478" y="5325871"/>
            <a:ext cx="1828800" cy="1370282"/>
          </a:xfrm>
          <a:prstGeom prst="rect">
            <a:avLst/>
          </a:prstGeom>
        </p:spPr>
      </p:pic>
      <p:pic>
        <p:nvPicPr>
          <p:cNvPr id="14" name="Picture 13" descr="992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78" y="5325871"/>
            <a:ext cx="1828800" cy="1370282"/>
          </a:xfrm>
          <a:prstGeom prst="rect">
            <a:avLst/>
          </a:prstGeom>
        </p:spPr>
      </p:pic>
      <p:pic>
        <p:nvPicPr>
          <p:cNvPr id="15" name="Picture 14" descr="992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078" y="5325871"/>
            <a:ext cx="1828800" cy="1370282"/>
          </a:xfrm>
          <a:prstGeom prst="rect">
            <a:avLst/>
          </a:prstGeom>
        </p:spPr>
      </p:pic>
      <p:pic>
        <p:nvPicPr>
          <p:cNvPr id="16" name="Picture 15" descr="992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828" y="5325871"/>
            <a:ext cx="1828800" cy="1370282"/>
          </a:xfrm>
          <a:prstGeom prst="rect">
            <a:avLst/>
          </a:prstGeom>
        </p:spPr>
      </p:pic>
      <p:pic>
        <p:nvPicPr>
          <p:cNvPr id="2" name="Picture 1" descr="976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78" y="3584650"/>
            <a:ext cx="1828800" cy="1370282"/>
          </a:xfrm>
          <a:prstGeom prst="rect">
            <a:avLst/>
          </a:prstGeom>
        </p:spPr>
      </p:pic>
      <p:pic>
        <p:nvPicPr>
          <p:cNvPr id="3" name="Picture 2" descr="976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3584650"/>
            <a:ext cx="1828800" cy="1370282"/>
          </a:xfrm>
          <a:prstGeom prst="rect">
            <a:avLst/>
          </a:prstGeom>
        </p:spPr>
      </p:pic>
      <p:pic>
        <p:nvPicPr>
          <p:cNvPr id="17" name="Picture 16" descr="976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8" y="3584650"/>
            <a:ext cx="1828800" cy="1370282"/>
          </a:xfrm>
          <a:prstGeom prst="rect">
            <a:avLst/>
          </a:prstGeom>
        </p:spPr>
      </p:pic>
      <p:pic>
        <p:nvPicPr>
          <p:cNvPr id="18" name="Picture 17" descr="976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3584650"/>
            <a:ext cx="1828800" cy="1370282"/>
          </a:xfrm>
          <a:prstGeom prst="rect">
            <a:avLst/>
          </a:prstGeom>
        </p:spPr>
      </p:pic>
      <p:pic>
        <p:nvPicPr>
          <p:cNvPr id="19" name="Picture 18" descr="976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2" y="3584650"/>
            <a:ext cx="1828800" cy="1370282"/>
          </a:xfrm>
          <a:prstGeom prst="rect">
            <a:avLst/>
          </a:prstGeom>
        </p:spPr>
      </p:pic>
      <p:pic>
        <p:nvPicPr>
          <p:cNvPr id="22" name="Picture 21" descr="973-1-Single File Export-11197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78" y="1915622"/>
            <a:ext cx="1828800" cy="1370282"/>
          </a:xfrm>
          <a:prstGeom prst="rect">
            <a:avLst/>
          </a:prstGeom>
        </p:spPr>
      </p:pic>
      <p:pic>
        <p:nvPicPr>
          <p:cNvPr id="23" name="Picture 22" descr="973-2-Single File Export-11297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1915622"/>
            <a:ext cx="1828800" cy="1370282"/>
          </a:xfrm>
          <a:prstGeom prst="rect">
            <a:avLst/>
          </a:prstGeom>
        </p:spPr>
      </p:pic>
      <p:pic>
        <p:nvPicPr>
          <p:cNvPr id="24" name="Picture 23" descr="973-3-Single File Export-11397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78" y="1915622"/>
            <a:ext cx="1828800" cy="1370282"/>
          </a:xfrm>
          <a:prstGeom prst="rect">
            <a:avLst/>
          </a:prstGeom>
        </p:spPr>
      </p:pic>
      <p:pic>
        <p:nvPicPr>
          <p:cNvPr id="25" name="Picture 24" descr="973-4-Single File Export-11497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478" y="1915622"/>
            <a:ext cx="1828800" cy="1370282"/>
          </a:xfrm>
          <a:prstGeom prst="rect">
            <a:avLst/>
          </a:prstGeom>
        </p:spPr>
      </p:pic>
      <p:pic>
        <p:nvPicPr>
          <p:cNvPr id="26" name="Picture 25" descr="973-5-Single File Export-11597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2" y="191562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34" y="341973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1188" y="4097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" y="17334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1018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0" y="5031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1032</a:t>
            </a:r>
            <a:endParaRPr lang="en-US" sz="1200" dirty="0"/>
          </a:p>
        </p:txBody>
      </p:sp>
      <p:pic>
        <p:nvPicPr>
          <p:cNvPr id="6" name="Picture 5" descr="1031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96736"/>
            <a:ext cx="1828800" cy="1370282"/>
          </a:xfrm>
          <a:prstGeom prst="rect">
            <a:avLst/>
          </a:prstGeom>
        </p:spPr>
      </p:pic>
      <p:pic>
        <p:nvPicPr>
          <p:cNvPr id="7" name="Picture 6" descr="1031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96736"/>
            <a:ext cx="1828800" cy="1370282"/>
          </a:xfrm>
          <a:prstGeom prst="rect">
            <a:avLst/>
          </a:prstGeom>
        </p:spPr>
      </p:pic>
      <p:pic>
        <p:nvPicPr>
          <p:cNvPr id="8" name="Picture 7" descr="1031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96736"/>
            <a:ext cx="1828800" cy="1370282"/>
          </a:xfrm>
          <a:prstGeom prst="rect">
            <a:avLst/>
          </a:prstGeom>
        </p:spPr>
      </p:pic>
      <p:pic>
        <p:nvPicPr>
          <p:cNvPr id="9" name="Picture 8" descr="1031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96736"/>
            <a:ext cx="1828800" cy="1370282"/>
          </a:xfrm>
          <a:prstGeom prst="rect">
            <a:avLst/>
          </a:prstGeom>
        </p:spPr>
      </p:pic>
      <p:pic>
        <p:nvPicPr>
          <p:cNvPr id="13" name="Picture 12" descr="1031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96736"/>
            <a:ext cx="1828800" cy="1370282"/>
          </a:xfrm>
          <a:prstGeom prst="rect">
            <a:avLst/>
          </a:prstGeom>
        </p:spPr>
      </p:pic>
      <p:pic>
        <p:nvPicPr>
          <p:cNvPr id="14" name="Picture 13" descr="1032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8464"/>
            <a:ext cx="1828800" cy="1370282"/>
          </a:xfrm>
          <a:prstGeom prst="rect">
            <a:avLst/>
          </a:prstGeom>
        </p:spPr>
      </p:pic>
      <p:pic>
        <p:nvPicPr>
          <p:cNvPr id="15" name="Picture 14" descr="1032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08464"/>
            <a:ext cx="1828800" cy="1370282"/>
          </a:xfrm>
          <a:prstGeom prst="rect">
            <a:avLst/>
          </a:prstGeom>
        </p:spPr>
      </p:pic>
      <p:pic>
        <p:nvPicPr>
          <p:cNvPr id="16" name="Picture 15" descr="1032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8464"/>
            <a:ext cx="1828800" cy="1370282"/>
          </a:xfrm>
          <a:prstGeom prst="rect">
            <a:avLst/>
          </a:prstGeom>
        </p:spPr>
      </p:pic>
      <p:pic>
        <p:nvPicPr>
          <p:cNvPr id="17" name="Picture 16" descr="1032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08464"/>
            <a:ext cx="1828800" cy="1370282"/>
          </a:xfrm>
          <a:prstGeom prst="rect">
            <a:avLst/>
          </a:prstGeom>
        </p:spPr>
      </p:pic>
      <p:pic>
        <p:nvPicPr>
          <p:cNvPr id="18" name="Picture 17" descr="1032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8464"/>
            <a:ext cx="1828800" cy="1370282"/>
          </a:xfrm>
          <a:prstGeom prst="rect">
            <a:avLst/>
          </a:prstGeom>
        </p:spPr>
      </p:pic>
      <p:pic>
        <p:nvPicPr>
          <p:cNvPr id="2" name="Picture 1" descr="1005-1-Single File Export-1161005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71"/>
            <a:ext cx="1828800" cy="1370282"/>
          </a:xfrm>
          <a:prstGeom prst="rect">
            <a:avLst/>
          </a:prstGeom>
        </p:spPr>
      </p:pic>
      <p:pic>
        <p:nvPicPr>
          <p:cNvPr id="3" name="Picture 2" descr="1005-2-Single File Export-1171005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17971"/>
            <a:ext cx="1828800" cy="1370282"/>
          </a:xfrm>
          <a:prstGeom prst="rect">
            <a:avLst/>
          </a:prstGeom>
        </p:spPr>
      </p:pic>
      <p:pic>
        <p:nvPicPr>
          <p:cNvPr id="5" name="Picture 4" descr="1005-3-Single File Export-1181005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53" y="317971"/>
            <a:ext cx="1828800" cy="1370282"/>
          </a:xfrm>
          <a:prstGeom prst="rect">
            <a:avLst/>
          </a:prstGeom>
        </p:spPr>
      </p:pic>
      <p:pic>
        <p:nvPicPr>
          <p:cNvPr id="19" name="Picture 18" descr="1005-4-Single File Export-1191005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17971"/>
            <a:ext cx="1828800" cy="1370282"/>
          </a:xfrm>
          <a:prstGeom prst="rect">
            <a:avLst/>
          </a:prstGeom>
        </p:spPr>
      </p:pic>
      <p:pic>
        <p:nvPicPr>
          <p:cNvPr id="20" name="Picture 19" descr="1005-5-Single File Export-1201005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17971"/>
            <a:ext cx="1828800" cy="1370282"/>
          </a:xfrm>
          <a:prstGeom prst="rect">
            <a:avLst/>
          </a:prstGeom>
        </p:spPr>
      </p:pic>
      <p:pic>
        <p:nvPicPr>
          <p:cNvPr id="21" name="Picture 20" descr="1018-1-Single File Export-1211018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10462"/>
            <a:ext cx="1828800" cy="1370282"/>
          </a:xfrm>
          <a:prstGeom prst="rect">
            <a:avLst/>
          </a:prstGeom>
        </p:spPr>
      </p:pic>
      <p:pic>
        <p:nvPicPr>
          <p:cNvPr id="22" name="Picture 21" descr="1018-2-Single File Export-1221018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10462"/>
            <a:ext cx="1828800" cy="1370282"/>
          </a:xfrm>
          <a:prstGeom prst="rect">
            <a:avLst/>
          </a:prstGeom>
        </p:spPr>
      </p:pic>
      <p:pic>
        <p:nvPicPr>
          <p:cNvPr id="23" name="Picture 22" descr="1018-3-Single File Export-1231018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753" y="2010462"/>
            <a:ext cx="1828800" cy="1370282"/>
          </a:xfrm>
          <a:prstGeom prst="rect">
            <a:avLst/>
          </a:prstGeom>
        </p:spPr>
      </p:pic>
      <p:pic>
        <p:nvPicPr>
          <p:cNvPr id="24" name="Picture 23" descr="1018-4-Single File Export-1241018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010462"/>
            <a:ext cx="1828800" cy="1370282"/>
          </a:xfrm>
          <a:prstGeom prst="rect">
            <a:avLst/>
          </a:prstGeom>
        </p:spPr>
      </p:pic>
      <p:pic>
        <p:nvPicPr>
          <p:cNvPr id="25" name="Picture 24" descr="1018-5-Single File Export-1251018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046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74" y="32666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240" y="169138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341072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1054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" y="504141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1071</a:t>
            </a:r>
            <a:endParaRPr lang="en-US" sz="1200" dirty="0"/>
          </a:p>
        </p:txBody>
      </p:sp>
      <p:pic>
        <p:nvPicPr>
          <p:cNvPr id="8" name="Picture 7" descr="103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7" y="305689"/>
            <a:ext cx="1828800" cy="1370282"/>
          </a:xfrm>
          <a:prstGeom prst="rect">
            <a:avLst/>
          </a:prstGeom>
        </p:spPr>
      </p:pic>
      <p:pic>
        <p:nvPicPr>
          <p:cNvPr id="9" name="Picture 8" descr="103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23" y="305689"/>
            <a:ext cx="1828800" cy="1370282"/>
          </a:xfrm>
          <a:prstGeom prst="rect">
            <a:avLst/>
          </a:prstGeom>
        </p:spPr>
      </p:pic>
      <p:pic>
        <p:nvPicPr>
          <p:cNvPr id="10" name="Picture 9" descr="103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23" y="305689"/>
            <a:ext cx="1828800" cy="1370282"/>
          </a:xfrm>
          <a:prstGeom prst="rect">
            <a:avLst/>
          </a:prstGeom>
        </p:spPr>
      </p:pic>
      <p:pic>
        <p:nvPicPr>
          <p:cNvPr id="11" name="Picture 10" descr="103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23" y="305689"/>
            <a:ext cx="1828800" cy="1370282"/>
          </a:xfrm>
          <a:prstGeom prst="rect">
            <a:avLst/>
          </a:prstGeom>
        </p:spPr>
      </p:pic>
      <p:pic>
        <p:nvPicPr>
          <p:cNvPr id="12" name="Picture 11" descr="103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5689"/>
            <a:ext cx="1828800" cy="1370282"/>
          </a:xfrm>
          <a:prstGeom prst="rect">
            <a:avLst/>
          </a:prstGeom>
        </p:spPr>
      </p:pic>
      <p:pic>
        <p:nvPicPr>
          <p:cNvPr id="13" name="Picture 12" descr="103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7" y="1985770"/>
            <a:ext cx="1828800" cy="1370282"/>
          </a:xfrm>
          <a:prstGeom prst="rect">
            <a:avLst/>
          </a:prstGeom>
        </p:spPr>
      </p:pic>
      <p:pic>
        <p:nvPicPr>
          <p:cNvPr id="14" name="Picture 13" descr="103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23" y="1985770"/>
            <a:ext cx="1828800" cy="1370282"/>
          </a:xfrm>
          <a:prstGeom prst="rect">
            <a:avLst/>
          </a:prstGeom>
        </p:spPr>
      </p:pic>
      <p:pic>
        <p:nvPicPr>
          <p:cNvPr id="15" name="Picture 14" descr="103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23" y="1985770"/>
            <a:ext cx="1828800" cy="1370282"/>
          </a:xfrm>
          <a:prstGeom prst="rect">
            <a:avLst/>
          </a:prstGeom>
        </p:spPr>
      </p:pic>
      <p:pic>
        <p:nvPicPr>
          <p:cNvPr id="16" name="Picture 15" descr="1039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23" y="1985770"/>
            <a:ext cx="1828800" cy="1370282"/>
          </a:xfrm>
          <a:prstGeom prst="rect">
            <a:avLst/>
          </a:prstGeom>
        </p:spPr>
      </p:pic>
      <p:pic>
        <p:nvPicPr>
          <p:cNvPr id="17" name="Picture 16" descr="1039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85770"/>
            <a:ext cx="1828800" cy="1370282"/>
          </a:xfrm>
          <a:prstGeom prst="rect">
            <a:avLst/>
          </a:prstGeom>
        </p:spPr>
      </p:pic>
      <p:pic>
        <p:nvPicPr>
          <p:cNvPr id="18" name="Picture 17" descr="105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7" y="3669563"/>
            <a:ext cx="1828800" cy="1370282"/>
          </a:xfrm>
          <a:prstGeom prst="rect">
            <a:avLst/>
          </a:prstGeom>
        </p:spPr>
      </p:pic>
      <p:pic>
        <p:nvPicPr>
          <p:cNvPr id="19" name="Picture 18" descr="105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473" y="3669563"/>
            <a:ext cx="1828800" cy="1370282"/>
          </a:xfrm>
          <a:prstGeom prst="rect">
            <a:avLst/>
          </a:prstGeom>
        </p:spPr>
      </p:pic>
      <p:pic>
        <p:nvPicPr>
          <p:cNvPr id="20" name="Picture 19" descr="105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23" y="3669563"/>
            <a:ext cx="1828800" cy="1370282"/>
          </a:xfrm>
          <a:prstGeom prst="rect">
            <a:avLst/>
          </a:prstGeom>
        </p:spPr>
      </p:pic>
      <p:pic>
        <p:nvPicPr>
          <p:cNvPr id="21" name="Picture 20" descr="105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69563"/>
            <a:ext cx="1828800" cy="1370282"/>
          </a:xfrm>
          <a:prstGeom prst="rect">
            <a:avLst/>
          </a:prstGeom>
        </p:spPr>
      </p:pic>
      <p:pic>
        <p:nvPicPr>
          <p:cNvPr id="22" name="Picture 21" descr="105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69563"/>
            <a:ext cx="1828800" cy="1370282"/>
          </a:xfrm>
          <a:prstGeom prst="rect">
            <a:avLst/>
          </a:prstGeom>
        </p:spPr>
      </p:pic>
      <p:pic>
        <p:nvPicPr>
          <p:cNvPr id="24" name="Picture 23" descr="1071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8414"/>
            <a:ext cx="1828800" cy="1370282"/>
          </a:xfrm>
          <a:prstGeom prst="rect">
            <a:avLst/>
          </a:prstGeom>
        </p:spPr>
      </p:pic>
      <p:pic>
        <p:nvPicPr>
          <p:cNvPr id="25" name="Picture 24" descr="1071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23608"/>
            <a:ext cx="1828800" cy="1370282"/>
          </a:xfrm>
          <a:prstGeom prst="rect">
            <a:avLst/>
          </a:prstGeom>
        </p:spPr>
      </p:pic>
      <p:pic>
        <p:nvPicPr>
          <p:cNvPr id="26" name="Picture 25" descr="1071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8414"/>
            <a:ext cx="1828800" cy="1370282"/>
          </a:xfrm>
          <a:prstGeom prst="rect">
            <a:avLst/>
          </a:prstGeom>
        </p:spPr>
      </p:pic>
      <p:pic>
        <p:nvPicPr>
          <p:cNvPr id="27" name="Picture 26" descr="1071-4.jp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23608"/>
            <a:ext cx="1828800" cy="1370282"/>
          </a:xfrm>
          <a:prstGeom prst="rect">
            <a:avLst/>
          </a:prstGeom>
        </p:spPr>
      </p:pic>
      <p:pic>
        <p:nvPicPr>
          <p:cNvPr id="28" name="Picture 27" descr="1071-5.jp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236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n-US" sz="1200" dirty="0"/>
          </a:p>
        </p:txBody>
      </p:sp>
      <p:pic>
        <p:nvPicPr>
          <p:cNvPr id="9" name="Picture 8" descr="39-1-Single File Export-013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029"/>
            <a:ext cx="1828800" cy="1370282"/>
          </a:xfrm>
          <a:prstGeom prst="rect">
            <a:avLst/>
          </a:prstGeom>
        </p:spPr>
      </p:pic>
      <p:pic>
        <p:nvPicPr>
          <p:cNvPr id="10" name="Picture 9" descr="39-2-Single File Export-023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3029"/>
            <a:ext cx="1828800" cy="1370282"/>
          </a:xfrm>
          <a:prstGeom prst="rect">
            <a:avLst/>
          </a:prstGeom>
        </p:spPr>
      </p:pic>
      <p:pic>
        <p:nvPicPr>
          <p:cNvPr id="11" name="Picture 10" descr="39-3-Single File Export-033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3029"/>
            <a:ext cx="1828800" cy="1370282"/>
          </a:xfrm>
          <a:prstGeom prst="rect">
            <a:avLst/>
          </a:prstGeom>
        </p:spPr>
      </p:pic>
      <p:pic>
        <p:nvPicPr>
          <p:cNvPr id="12" name="Picture 11" descr="39-4-Single File Export-043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03029"/>
            <a:ext cx="1828800" cy="1370282"/>
          </a:xfrm>
          <a:prstGeom prst="rect">
            <a:avLst/>
          </a:prstGeom>
        </p:spPr>
      </p:pic>
      <p:pic>
        <p:nvPicPr>
          <p:cNvPr id="13" name="Picture 12" descr="39-5-Single File Export-053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3029"/>
            <a:ext cx="1828800" cy="1370282"/>
          </a:xfrm>
          <a:prstGeom prst="rect">
            <a:avLst/>
          </a:prstGeom>
        </p:spPr>
      </p:pic>
      <p:pic>
        <p:nvPicPr>
          <p:cNvPr id="14" name="Picture 13" descr="57-1-Single File Export-0657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57-2-Single File Export-0757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57-3-Single File Export-0857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57-4-Single File Export-0957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57-5-Single File Export-1057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58-1-Single File Export-1158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8-2-Single File Export-1258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58-3-Single File Export-1358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58-4-Single File Export-1458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58-5-Single File Export-1558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62-1-Single File Export-1662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62-2-Single File Export-1762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6" name="Picture 25" descr="62-3-Single File Export-1862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7" name="Picture 26" descr="62-4-Single File Export-1962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8" name="Picture 27" descr="62-5-Single File Export-2062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3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625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2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181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1076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98353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1095</a:t>
            </a:r>
            <a:endParaRPr lang="en-US" sz="1200" dirty="0"/>
          </a:p>
        </p:txBody>
      </p:sp>
      <p:pic>
        <p:nvPicPr>
          <p:cNvPr id="8" name="Picture 7" descr="10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183"/>
            <a:ext cx="1828800" cy="1370282"/>
          </a:xfrm>
          <a:prstGeom prst="rect">
            <a:avLst/>
          </a:prstGeom>
        </p:spPr>
      </p:pic>
      <p:pic>
        <p:nvPicPr>
          <p:cNvPr id="9" name="Picture 8" descr="10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82183"/>
            <a:ext cx="1828800" cy="1370282"/>
          </a:xfrm>
          <a:prstGeom prst="rect">
            <a:avLst/>
          </a:prstGeom>
        </p:spPr>
      </p:pic>
      <p:pic>
        <p:nvPicPr>
          <p:cNvPr id="10" name="Picture 9" descr="10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82183"/>
            <a:ext cx="1828800" cy="1370282"/>
          </a:xfrm>
          <a:prstGeom prst="rect">
            <a:avLst/>
          </a:prstGeom>
        </p:spPr>
      </p:pic>
      <p:pic>
        <p:nvPicPr>
          <p:cNvPr id="11" name="Picture 10" descr="10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2183"/>
            <a:ext cx="1828800" cy="1370282"/>
          </a:xfrm>
          <a:prstGeom prst="rect">
            <a:avLst/>
          </a:prstGeom>
        </p:spPr>
      </p:pic>
      <p:pic>
        <p:nvPicPr>
          <p:cNvPr id="12" name="Picture 11" descr="10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82183"/>
            <a:ext cx="1828800" cy="1370282"/>
          </a:xfrm>
          <a:prstGeom prst="rect">
            <a:avLst/>
          </a:prstGeom>
        </p:spPr>
      </p:pic>
      <p:pic>
        <p:nvPicPr>
          <p:cNvPr id="13" name="Picture 12" descr="107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2264"/>
            <a:ext cx="1828800" cy="1370282"/>
          </a:xfrm>
          <a:prstGeom prst="rect">
            <a:avLst/>
          </a:prstGeom>
        </p:spPr>
      </p:pic>
      <p:pic>
        <p:nvPicPr>
          <p:cNvPr id="14" name="Picture 13" descr="1074-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62264"/>
            <a:ext cx="1828800" cy="1370282"/>
          </a:xfrm>
          <a:prstGeom prst="rect">
            <a:avLst/>
          </a:prstGeom>
        </p:spPr>
      </p:pic>
      <p:pic>
        <p:nvPicPr>
          <p:cNvPr id="15" name="Picture 14" descr="1074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62264"/>
            <a:ext cx="1828800" cy="1370282"/>
          </a:xfrm>
          <a:prstGeom prst="rect">
            <a:avLst/>
          </a:prstGeom>
        </p:spPr>
      </p:pic>
      <p:pic>
        <p:nvPicPr>
          <p:cNvPr id="16" name="Picture 15" descr="1074-4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62264"/>
            <a:ext cx="1828800" cy="1370282"/>
          </a:xfrm>
          <a:prstGeom prst="rect">
            <a:avLst/>
          </a:prstGeom>
        </p:spPr>
      </p:pic>
      <p:pic>
        <p:nvPicPr>
          <p:cNvPr id="17" name="Picture 16" descr="1074-5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62264"/>
            <a:ext cx="1828800" cy="1370282"/>
          </a:xfrm>
          <a:prstGeom prst="rect">
            <a:avLst/>
          </a:prstGeom>
        </p:spPr>
      </p:pic>
      <p:pic>
        <p:nvPicPr>
          <p:cNvPr id="18" name="Picture 17" descr="1076-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46057"/>
            <a:ext cx="1828800" cy="1370282"/>
          </a:xfrm>
          <a:prstGeom prst="rect">
            <a:avLst/>
          </a:prstGeom>
        </p:spPr>
      </p:pic>
      <p:pic>
        <p:nvPicPr>
          <p:cNvPr id="19" name="Picture 18" descr="1076-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46057"/>
            <a:ext cx="1828800" cy="1370282"/>
          </a:xfrm>
          <a:prstGeom prst="rect">
            <a:avLst/>
          </a:prstGeom>
        </p:spPr>
      </p:pic>
      <p:pic>
        <p:nvPicPr>
          <p:cNvPr id="20" name="Picture 19" descr="1076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46057"/>
            <a:ext cx="1828800" cy="1370282"/>
          </a:xfrm>
          <a:prstGeom prst="rect">
            <a:avLst/>
          </a:prstGeom>
        </p:spPr>
      </p:pic>
      <p:pic>
        <p:nvPicPr>
          <p:cNvPr id="21" name="Picture 20" descr="1076-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46057"/>
            <a:ext cx="1828800" cy="1370282"/>
          </a:xfrm>
          <a:prstGeom prst="rect">
            <a:avLst/>
          </a:prstGeom>
        </p:spPr>
      </p:pic>
      <p:pic>
        <p:nvPicPr>
          <p:cNvPr id="22" name="Picture 21" descr="1095-1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0538"/>
            <a:ext cx="1828800" cy="1370282"/>
          </a:xfrm>
          <a:prstGeom prst="rect">
            <a:avLst/>
          </a:prstGeom>
        </p:spPr>
      </p:pic>
      <p:pic>
        <p:nvPicPr>
          <p:cNvPr id="23" name="Picture 22" descr="1095-2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60538"/>
            <a:ext cx="1828800" cy="1370282"/>
          </a:xfrm>
          <a:prstGeom prst="rect">
            <a:avLst/>
          </a:prstGeom>
        </p:spPr>
      </p:pic>
      <p:pic>
        <p:nvPicPr>
          <p:cNvPr id="24" name="Picture 23" descr="1095-3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5260538"/>
            <a:ext cx="1828800" cy="1370282"/>
          </a:xfrm>
          <a:prstGeom prst="rect">
            <a:avLst/>
          </a:prstGeom>
        </p:spPr>
      </p:pic>
      <p:pic>
        <p:nvPicPr>
          <p:cNvPr id="25" name="Picture 24" descr="1095-4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5260538"/>
            <a:ext cx="1828800" cy="1370282"/>
          </a:xfrm>
          <a:prstGeom prst="rect">
            <a:avLst/>
          </a:prstGeom>
        </p:spPr>
      </p:pic>
      <p:pic>
        <p:nvPicPr>
          <p:cNvPr id="27" name="Picture 26" descr="1095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52605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9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1108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1119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1128</a:t>
            </a:r>
            <a:endParaRPr lang="en-US" sz="1200" dirty="0"/>
          </a:p>
        </p:txBody>
      </p:sp>
      <p:pic>
        <p:nvPicPr>
          <p:cNvPr id="8" name="Picture 7" descr="111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" y="3652309"/>
            <a:ext cx="1828800" cy="1370282"/>
          </a:xfrm>
          <a:prstGeom prst="rect">
            <a:avLst/>
          </a:prstGeom>
        </p:spPr>
      </p:pic>
      <p:pic>
        <p:nvPicPr>
          <p:cNvPr id="9" name="Picture 8" descr="111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65" y="3652309"/>
            <a:ext cx="1828800" cy="1370282"/>
          </a:xfrm>
          <a:prstGeom prst="rect">
            <a:avLst/>
          </a:prstGeom>
        </p:spPr>
      </p:pic>
      <p:pic>
        <p:nvPicPr>
          <p:cNvPr id="10" name="Picture 9" descr="111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965" y="3652309"/>
            <a:ext cx="1828800" cy="1370282"/>
          </a:xfrm>
          <a:prstGeom prst="rect">
            <a:avLst/>
          </a:prstGeom>
        </p:spPr>
      </p:pic>
      <p:pic>
        <p:nvPicPr>
          <p:cNvPr id="11" name="Picture 10" descr="111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39" y="3652309"/>
            <a:ext cx="1828800" cy="1370282"/>
          </a:xfrm>
          <a:prstGeom prst="rect">
            <a:avLst/>
          </a:prstGeom>
        </p:spPr>
      </p:pic>
      <p:pic>
        <p:nvPicPr>
          <p:cNvPr id="12" name="Picture 11" descr="111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039" y="3652309"/>
            <a:ext cx="1828800" cy="1370282"/>
          </a:xfrm>
          <a:prstGeom prst="rect">
            <a:avLst/>
          </a:prstGeom>
        </p:spPr>
      </p:pic>
      <p:pic>
        <p:nvPicPr>
          <p:cNvPr id="13" name="Picture 12" descr="1098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" y="288435"/>
            <a:ext cx="1828800" cy="1370282"/>
          </a:xfrm>
          <a:prstGeom prst="rect">
            <a:avLst/>
          </a:prstGeom>
        </p:spPr>
      </p:pic>
      <p:pic>
        <p:nvPicPr>
          <p:cNvPr id="14" name="Picture 13" descr="1098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65" y="288435"/>
            <a:ext cx="1828800" cy="1370282"/>
          </a:xfrm>
          <a:prstGeom prst="rect">
            <a:avLst/>
          </a:prstGeom>
        </p:spPr>
      </p:pic>
      <p:pic>
        <p:nvPicPr>
          <p:cNvPr id="15" name="Picture 14" descr="1098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39" y="288435"/>
            <a:ext cx="1828800" cy="1370282"/>
          </a:xfrm>
          <a:prstGeom prst="rect">
            <a:avLst/>
          </a:prstGeom>
        </p:spPr>
      </p:pic>
      <p:pic>
        <p:nvPicPr>
          <p:cNvPr id="16" name="Picture 15" descr="1098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65" y="288435"/>
            <a:ext cx="1828800" cy="1370282"/>
          </a:xfrm>
          <a:prstGeom prst="rect">
            <a:avLst/>
          </a:prstGeom>
        </p:spPr>
      </p:pic>
      <p:pic>
        <p:nvPicPr>
          <p:cNvPr id="17" name="Picture 16" descr="1098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039" y="288435"/>
            <a:ext cx="1828800" cy="1370282"/>
          </a:xfrm>
          <a:prstGeom prst="rect">
            <a:avLst/>
          </a:prstGeom>
        </p:spPr>
      </p:pic>
      <p:pic>
        <p:nvPicPr>
          <p:cNvPr id="18" name="Picture 17" descr="110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" y="1968516"/>
            <a:ext cx="1828800" cy="1370282"/>
          </a:xfrm>
          <a:prstGeom prst="rect">
            <a:avLst/>
          </a:prstGeom>
        </p:spPr>
      </p:pic>
      <p:pic>
        <p:nvPicPr>
          <p:cNvPr id="19" name="Picture 18" descr="110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65" y="1968516"/>
            <a:ext cx="1828800" cy="1370282"/>
          </a:xfrm>
          <a:prstGeom prst="rect">
            <a:avLst/>
          </a:prstGeom>
        </p:spPr>
      </p:pic>
      <p:pic>
        <p:nvPicPr>
          <p:cNvPr id="20" name="Picture 19" descr="110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39" y="1968516"/>
            <a:ext cx="1828800" cy="1370282"/>
          </a:xfrm>
          <a:prstGeom prst="rect">
            <a:avLst/>
          </a:prstGeom>
        </p:spPr>
      </p:pic>
      <p:pic>
        <p:nvPicPr>
          <p:cNvPr id="21" name="Picture 20" descr="110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39" y="1970372"/>
            <a:ext cx="1828800" cy="1370282"/>
          </a:xfrm>
          <a:prstGeom prst="rect">
            <a:avLst/>
          </a:prstGeom>
        </p:spPr>
      </p:pic>
      <p:pic>
        <p:nvPicPr>
          <p:cNvPr id="22" name="Picture 21" descr="110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039" y="1968516"/>
            <a:ext cx="1828800" cy="1370282"/>
          </a:xfrm>
          <a:prstGeom prst="rect">
            <a:avLst/>
          </a:prstGeom>
        </p:spPr>
      </p:pic>
      <p:pic>
        <p:nvPicPr>
          <p:cNvPr id="2" name="Picture 1" descr="1158-1-Single File Export-146115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039" y="5271094"/>
            <a:ext cx="1828800" cy="1370282"/>
          </a:xfrm>
          <a:prstGeom prst="rect">
            <a:avLst/>
          </a:prstGeom>
        </p:spPr>
      </p:pic>
      <p:pic>
        <p:nvPicPr>
          <p:cNvPr id="3" name="Picture 2" descr="1158-2-Single File Export-147115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39" y="5267984"/>
            <a:ext cx="1828800" cy="1370282"/>
          </a:xfrm>
          <a:prstGeom prst="rect">
            <a:avLst/>
          </a:prstGeom>
        </p:spPr>
      </p:pic>
      <p:pic>
        <p:nvPicPr>
          <p:cNvPr id="4" name="Picture 3" descr="1158-3-Single File Export-1481158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67984"/>
            <a:ext cx="1828800" cy="1370282"/>
          </a:xfrm>
          <a:prstGeom prst="rect">
            <a:avLst/>
          </a:prstGeom>
        </p:spPr>
      </p:pic>
      <p:pic>
        <p:nvPicPr>
          <p:cNvPr id="23" name="Picture 22" descr="1158-4-Single File Export-1491158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67984"/>
            <a:ext cx="1828800" cy="1370282"/>
          </a:xfrm>
          <a:prstGeom prst="rect">
            <a:avLst/>
          </a:prstGeom>
        </p:spPr>
      </p:pic>
      <p:pic>
        <p:nvPicPr>
          <p:cNvPr id="24" name="Picture 23" descr="1158-5-Single File Export-1501158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1139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1149</a:t>
            </a:r>
            <a:endParaRPr lang="en-US" sz="1200" dirty="0"/>
          </a:p>
        </p:txBody>
      </p:sp>
      <p:pic>
        <p:nvPicPr>
          <p:cNvPr id="2" name="Picture 1" descr="1133-1-Single File Export-126113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3" name="Picture 2" descr="1133-2-Single File Export-127113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8" name="Picture 7" descr="1133-3-Single File Export-128113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1133-4-Single File Export-129113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1133-5-Single File Export-1301133-5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1139-1-Single File Export-1311139-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35716"/>
            <a:ext cx="1828800" cy="1370282"/>
          </a:xfrm>
          <a:prstGeom prst="rect">
            <a:avLst/>
          </a:prstGeom>
        </p:spPr>
      </p:pic>
      <p:pic>
        <p:nvPicPr>
          <p:cNvPr id="12" name="Picture 11" descr="1139-2-Single File Export-1321139-2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35716"/>
            <a:ext cx="1828800" cy="1370282"/>
          </a:xfrm>
          <a:prstGeom prst="rect">
            <a:avLst/>
          </a:prstGeom>
        </p:spPr>
      </p:pic>
      <p:pic>
        <p:nvPicPr>
          <p:cNvPr id="13" name="Picture 12" descr="1139-3-Single File Export-1331139-3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pic>
        <p:nvPicPr>
          <p:cNvPr id="14" name="Picture 13" descr="1139-4-Single File Export-1341139-4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35716"/>
            <a:ext cx="1828800" cy="1370282"/>
          </a:xfrm>
          <a:prstGeom prst="rect">
            <a:avLst/>
          </a:prstGeom>
        </p:spPr>
      </p:pic>
      <p:pic>
        <p:nvPicPr>
          <p:cNvPr id="15" name="Picture 14" descr="1139-5-Single File Export-1351139-5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5716"/>
            <a:ext cx="1828800" cy="1370282"/>
          </a:xfrm>
          <a:prstGeom prst="rect">
            <a:avLst/>
          </a:prstGeom>
        </p:spPr>
      </p:pic>
      <p:pic>
        <p:nvPicPr>
          <p:cNvPr id="16" name="Picture 15" descr="1147-1-Single File Export-1361147-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5062"/>
            <a:ext cx="1828800" cy="1370282"/>
          </a:xfrm>
          <a:prstGeom prst="rect">
            <a:avLst/>
          </a:prstGeom>
        </p:spPr>
      </p:pic>
      <p:pic>
        <p:nvPicPr>
          <p:cNvPr id="17" name="Picture 16" descr="1147-2-Single File Export-1371147-2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5062"/>
            <a:ext cx="1828800" cy="1370282"/>
          </a:xfrm>
          <a:prstGeom prst="rect">
            <a:avLst/>
          </a:prstGeom>
        </p:spPr>
      </p:pic>
      <p:pic>
        <p:nvPicPr>
          <p:cNvPr id="18" name="Picture 17" descr="1147-3-Single File Export-1381147-3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5062"/>
            <a:ext cx="1828800" cy="1370282"/>
          </a:xfrm>
          <a:prstGeom prst="rect">
            <a:avLst/>
          </a:prstGeom>
        </p:spPr>
      </p:pic>
      <p:pic>
        <p:nvPicPr>
          <p:cNvPr id="19" name="Picture 18" descr="1147-4-Single File Export-1391147-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5062"/>
            <a:ext cx="1828800" cy="1370282"/>
          </a:xfrm>
          <a:prstGeom prst="rect">
            <a:avLst/>
          </a:prstGeom>
        </p:spPr>
      </p:pic>
      <p:pic>
        <p:nvPicPr>
          <p:cNvPr id="20" name="Picture 19" descr="1147-5-Single File Export-1401147-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5062"/>
            <a:ext cx="1828800" cy="1370282"/>
          </a:xfrm>
          <a:prstGeom prst="rect">
            <a:avLst/>
          </a:prstGeom>
        </p:spPr>
      </p:pic>
      <p:pic>
        <p:nvPicPr>
          <p:cNvPr id="21" name="Picture 20" descr="1149-1-Single File Export-1411149-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22" name="Picture 21" descr="1149-2-Single File Export-1421149-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49-3-Single File Export-1431149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49-4-Single File Export-1441149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71094"/>
            <a:ext cx="1828800" cy="1370282"/>
          </a:xfrm>
          <a:prstGeom prst="rect">
            <a:avLst/>
          </a:prstGeom>
        </p:spPr>
      </p:pic>
      <p:pic>
        <p:nvPicPr>
          <p:cNvPr id="25" name="Picture 24" descr="1149-5-Single File Export-1451149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</a:t>
            </a:r>
            <a:endParaRPr lang="en-US" sz="1200" dirty="0"/>
          </a:p>
        </p:txBody>
      </p:sp>
      <p:pic>
        <p:nvPicPr>
          <p:cNvPr id="7" name="Picture 6" descr="10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75247"/>
            <a:ext cx="1828800" cy="1370282"/>
          </a:xfrm>
          <a:prstGeom prst="rect">
            <a:avLst/>
          </a:prstGeom>
        </p:spPr>
      </p:pic>
      <p:pic>
        <p:nvPicPr>
          <p:cNvPr id="8" name="Picture 7" descr="10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75247"/>
            <a:ext cx="1828800" cy="1370282"/>
          </a:xfrm>
          <a:prstGeom prst="rect">
            <a:avLst/>
          </a:prstGeom>
        </p:spPr>
      </p:pic>
      <p:pic>
        <p:nvPicPr>
          <p:cNvPr id="9" name="Picture 8" descr="10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75247"/>
            <a:ext cx="1828800" cy="1370282"/>
          </a:xfrm>
          <a:prstGeom prst="rect">
            <a:avLst/>
          </a:prstGeom>
        </p:spPr>
      </p:pic>
      <p:pic>
        <p:nvPicPr>
          <p:cNvPr id="10" name="Picture 9" descr="10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75247"/>
            <a:ext cx="1828800" cy="1370282"/>
          </a:xfrm>
          <a:prstGeom prst="rect">
            <a:avLst/>
          </a:prstGeom>
        </p:spPr>
      </p:pic>
      <p:pic>
        <p:nvPicPr>
          <p:cNvPr id="11" name="Picture 10" descr="10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75247"/>
            <a:ext cx="1828800" cy="1370282"/>
          </a:xfrm>
          <a:prstGeom prst="rect">
            <a:avLst/>
          </a:prstGeom>
        </p:spPr>
      </p:pic>
      <p:pic>
        <p:nvPicPr>
          <p:cNvPr id="12" name="Picture 11" descr="111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7184"/>
            <a:ext cx="1828800" cy="1370282"/>
          </a:xfrm>
          <a:prstGeom prst="rect">
            <a:avLst/>
          </a:prstGeom>
        </p:spPr>
      </p:pic>
      <p:pic>
        <p:nvPicPr>
          <p:cNvPr id="13" name="Picture 12" descr="111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7184"/>
            <a:ext cx="1828800" cy="1370282"/>
          </a:xfrm>
          <a:prstGeom prst="rect">
            <a:avLst/>
          </a:prstGeom>
        </p:spPr>
      </p:pic>
      <p:pic>
        <p:nvPicPr>
          <p:cNvPr id="14" name="Picture 13" descr="111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7184"/>
            <a:ext cx="1828800" cy="1370282"/>
          </a:xfrm>
          <a:prstGeom prst="rect">
            <a:avLst/>
          </a:prstGeom>
        </p:spPr>
      </p:pic>
      <p:pic>
        <p:nvPicPr>
          <p:cNvPr id="15" name="Picture 14" descr="111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7184"/>
            <a:ext cx="1828800" cy="1370282"/>
          </a:xfrm>
          <a:prstGeom prst="rect">
            <a:avLst/>
          </a:prstGeom>
        </p:spPr>
      </p:pic>
      <p:pic>
        <p:nvPicPr>
          <p:cNvPr id="16" name="Picture 15" descr="111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7184"/>
            <a:ext cx="1828800" cy="1370282"/>
          </a:xfrm>
          <a:prstGeom prst="rect">
            <a:avLst/>
          </a:prstGeom>
        </p:spPr>
      </p:pic>
      <p:pic>
        <p:nvPicPr>
          <p:cNvPr id="2" name="Picture 1" descr="93-1-Single File Export-2193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93-2-Single File Export-2293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4" name="Picture 3" descr="93-3-Single File Export-2393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93-4-Single File Export-2493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93-5-Single File Export-2593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73-s1-Single File Export-11673-s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22" name="Picture 21" descr="73-s2-Single File Export-11773-s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73-s3-Single File Export-11873-s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6217"/>
            <a:ext cx="1828800" cy="1370282"/>
          </a:xfrm>
          <a:prstGeom prst="rect">
            <a:avLst/>
          </a:prstGeom>
        </p:spPr>
      </p:pic>
      <p:pic>
        <p:nvPicPr>
          <p:cNvPr id="24" name="Picture 23" descr="73-s4-Single File Export-11973-s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73-s5-Single File Export-12073-s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193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129</a:t>
            </a:r>
            <a:endParaRPr lang="en-US" sz="1200" dirty="0"/>
          </a:p>
        </p:txBody>
      </p:sp>
      <p:pic>
        <p:nvPicPr>
          <p:cNvPr id="8" name="Picture 7" descr="14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14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14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14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14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120--2-Single File Export-27120--2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07275"/>
            <a:ext cx="1828800" cy="1370282"/>
          </a:xfrm>
          <a:prstGeom prst="rect">
            <a:avLst/>
          </a:prstGeom>
        </p:spPr>
      </p:pic>
      <p:pic>
        <p:nvPicPr>
          <p:cNvPr id="3" name="Picture 2" descr="120-1-Single File Export-26120-1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7275"/>
            <a:ext cx="1828800" cy="1370282"/>
          </a:xfrm>
          <a:prstGeom prst="rect">
            <a:avLst/>
          </a:prstGeom>
        </p:spPr>
      </p:pic>
      <p:pic>
        <p:nvPicPr>
          <p:cNvPr id="4" name="Picture 3" descr="120-3-Single File Export-28120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07275"/>
            <a:ext cx="1828800" cy="1370282"/>
          </a:xfrm>
          <a:prstGeom prst="rect">
            <a:avLst/>
          </a:prstGeom>
        </p:spPr>
      </p:pic>
      <p:pic>
        <p:nvPicPr>
          <p:cNvPr id="5" name="Picture 4" descr="120-4-Single File Export-29120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07275"/>
            <a:ext cx="1828800" cy="1370282"/>
          </a:xfrm>
          <a:prstGeom prst="rect">
            <a:avLst/>
          </a:prstGeom>
        </p:spPr>
      </p:pic>
      <p:pic>
        <p:nvPicPr>
          <p:cNvPr id="13" name="Picture 12" descr="120-5-Single File Export-30120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7275"/>
            <a:ext cx="1828800" cy="1370282"/>
          </a:xfrm>
          <a:prstGeom prst="rect">
            <a:avLst/>
          </a:prstGeom>
        </p:spPr>
      </p:pic>
      <p:pic>
        <p:nvPicPr>
          <p:cNvPr id="14" name="Picture 13" descr="129-1-Single File Export-31129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129-2-Single File Export-32129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129-3-Single File Export-33129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129-4-Single File Export-34129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129-5-Single File Export-35129-5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193-1-Single File Export-36193-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193-2-Single File Export-37193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193-3-Single File Export-38193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193-4-Single File Export-39193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193-5-Single File Export-40193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-190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1900" y="501295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245</a:t>
            </a:r>
            <a:endParaRPr lang="en-US" sz="1200" dirty="0"/>
          </a:p>
        </p:txBody>
      </p:sp>
      <p:pic>
        <p:nvPicPr>
          <p:cNvPr id="6" name="Picture 5" descr="22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22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22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4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22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301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22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824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24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5957"/>
            <a:ext cx="1828800" cy="1370282"/>
          </a:xfrm>
          <a:prstGeom prst="rect">
            <a:avLst/>
          </a:prstGeom>
        </p:spPr>
      </p:pic>
      <p:pic>
        <p:nvPicPr>
          <p:cNvPr id="14" name="Picture 13" descr="24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05957"/>
            <a:ext cx="1828800" cy="1370282"/>
          </a:xfrm>
          <a:prstGeom prst="rect">
            <a:avLst/>
          </a:prstGeom>
        </p:spPr>
      </p:pic>
      <p:pic>
        <p:nvPicPr>
          <p:cNvPr id="16" name="Picture 15" descr="24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05957"/>
            <a:ext cx="1828800" cy="1370282"/>
          </a:xfrm>
          <a:prstGeom prst="rect">
            <a:avLst/>
          </a:prstGeom>
        </p:spPr>
      </p:pic>
      <p:pic>
        <p:nvPicPr>
          <p:cNvPr id="17" name="Picture 16" descr="24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05957"/>
            <a:ext cx="1828800" cy="1370282"/>
          </a:xfrm>
          <a:prstGeom prst="rect">
            <a:avLst/>
          </a:prstGeom>
        </p:spPr>
      </p:pic>
      <p:pic>
        <p:nvPicPr>
          <p:cNvPr id="18" name="Picture 17" descr="24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5957"/>
            <a:ext cx="1828800" cy="1370282"/>
          </a:xfrm>
          <a:prstGeom prst="rect">
            <a:avLst/>
          </a:prstGeom>
        </p:spPr>
      </p:pic>
      <p:pic>
        <p:nvPicPr>
          <p:cNvPr id="19" name="Picture 18" descr="226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7338"/>
            <a:ext cx="1828800" cy="1370282"/>
          </a:xfrm>
          <a:prstGeom prst="rect">
            <a:avLst/>
          </a:prstGeom>
        </p:spPr>
      </p:pic>
      <p:pic>
        <p:nvPicPr>
          <p:cNvPr id="20" name="Picture 19" descr="226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87338"/>
            <a:ext cx="1828800" cy="1370282"/>
          </a:xfrm>
          <a:prstGeom prst="rect">
            <a:avLst/>
          </a:prstGeom>
        </p:spPr>
      </p:pic>
      <p:pic>
        <p:nvPicPr>
          <p:cNvPr id="21" name="Picture 20" descr="226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87338"/>
            <a:ext cx="1828800" cy="1370282"/>
          </a:xfrm>
          <a:prstGeom prst="rect">
            <a:avLst/>
          </a:prstGeom>
        </p:spPr>
      </p:pic>
      <p:pic>
        <p:nvPicPr>
          <p:cNvPr id="22" name="Picture 21" descr="226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87338"/>
            <a:ext cx="1828800" cy="1370282"/>
          </a:xfrm>
          <a:prstGeom prst="rect">
            <a:avLst/>
          </a:prstGeom>
        </p:spPr>
      </p:pic>
      <p:pic>
        <p:nvPicPr>
          <p:cNvPr id="23" name="Picture 22" descr="226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87338"/>
            <a:ext cx="1828800" cy="1370282"/>
          </a:xfrm>
          <a:prstGeom prst="rect">
            <a:avLst/>
          </a:prstGeom>
        </p:spPr>
      </p:pic>
      <p:pic>
        <p:nvPicPr>
          <p:cNvPr id="2" name="Picture 1" descr="229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229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229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229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229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-29532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-29532" y="49828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271</a:t>
            </a:r>
            <a:endParaRPr lang="en-US" sz="1200" dirty="0"/>
          </a:p>
        </p:txBody>
      </p:sp>
      <p:pic>
        <p:nvPicPr>
          <p:cNvPr id="8" name="Picture 7" descr="26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" y="1976835"/>
            <a:ext cx="1828800" cy="1370282"/>
          </a:xfrm>
          <a:prstGeom prst="rect">
            <a:avLst/>
          </a:prstGeom>
        </p:spPr>
      </p:pic>
      <p:pic>
        <p:nvPicPr>
          <p:cNvPr id="9" name="Picture 8" descr="26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12" y="1976835"/>
            <a:ext cx="1828800" cy="1370282"/>
          </a:xfrm>
          <a:prstGeom prst="rect">
            <a:avLst/>
          </a:prstGeom>
        </p:spPr>
      </p:pic>
      <p:pic>
        <p:nvPicPr>
          <p:cNvPr id="10" name="Picture 9" descr="26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812" y="1976835"/>
            <a:ext cx="1828800" cy="1370282"/>
          </a:xfrm>
          <a:prstGeom prst="rect">
            <a:avLst/>
          </a:prstGeom>
        </p:spPr>
      </p:pic>
      <p:pic>
        <p:nvPicPr>
          <p:cNvPr id="11" name="Picture 10" descr="26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086" y="1976835"/>
            <a:ext cx="1828800" cy="1370282"/>
          </a:xfrm>
          <a:prstGeom prst="rect">
            <a:avLst/>
          </a:prstGeom>
        </p:spPr>
      </p:pic>
      <p:pic>
        <p:nvPicPr>
          <p:cNvPr id="12" name="Picture 11" descr="26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936" y="1976835"/>
            <a:ext cx="1828800" cy="1370282"/>
          </a:xfrm>
          <a:prstGeom prst="rect">
            <a:avLst/>
          </a:prstGeom>
        </p:spPr>
      </p:pic>
      <p:pic>
        <p:nvPicPr>
          <p:cNvPr id="13" name="Picture 12" descr="25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" y="293042"/>
            <a:ext cx="1828800" cy="1370282"/>
          </a:xfrm>
          <a:prstGeom prst="rect">
            <a:avLst/>
          </a:prstGeom>
        </p:spPr>
      </p:pic>
      <p:pic>
        <p:nvPicPr>
          <p:cNvPr id="14" name="Picture 13" descr="25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486" y="293042"/>
            <a:ext cx="1828800" cy="1370282"/>
          </a:xfrm>
          <a:prstGeom prst="rect">
            <a:avLst/>
          </a:prstGeom>
        </p:spPr>
      </p:pic>
      <p:pic>
        <p:nvPicPr>
          <p:cNvPr id="15" name="Picture 14" descr="25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286" y="293042"/>
            <a:ext cx="1828800" cy="1370282"/>
          </a:xfrm>
          <a:prstGeom prst="rect">
            <a:avLst/>
          </a:prstGeom>
        </p:spPr>
      </p:pic>
      <p:pic>
        <p:nvPicPr>
          <p:cNvPr id="16" name="Picture 15" descr="25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136" y="293042"/>
            <a:ext cx="1828800" cy="1370282"/>
          </a:xfrm>
          <a:prstGeom prst="rect">
            <a:avLst/>
          </a:prstGeom>
        </p:spPr>
      </p:pic>
      <p:pic>
        <p:nvPicPr>
          <p:cNvPr id="17" name="Picture 16" descr="25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936" y="293042"/>
            <a:ext cx="1828800" cy="1370282"/>
          </a:xfrm>
          <a:prstGeom prst="rect">
            <a:avLst/>
          </a:prstGeom>
        </p:spPr>
      </p:pic>
      <p:pic>
        <p:nvPicPr>
          <p:cNvPr id="18" name="Picture 17" descr="265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08073"/>
            <a:ext cx="1828800" cy="1370282"/>
          </a:xfrm>
          <a:prstGeom prst="rect">
            <a:avLst/>
          </a:prstGeom>
        </p:spPr>
      </p:pic>
      <p:pic>
        <p:nvPicPr>
          <p:cNvPr id="19" name="Picture 18" descr="265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43" y="3608073"/>
            <a:ext cx="1828800" cy="1370282"/>
          </a:xfrm>
          <a:prstGeom prst="rect">
            <a:avLst/>
          </a:prstGeom>
        </p:spPr>
      </p:pic>
      <p:pic>
        <p:nvPicPr>
          <p:cNvPr id="20" name="Picture 19" descr="265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08073"/>
            <a:ext cx="1828800" cy="1370282"/>
          </a:xfrm>
          <a:prstGeom prst="rect">
            <a:avLst/>
          </a:prstGeom>
        </p:spPr>
      </p:pic>
      <p:pic>
        <p:nvPicPr>
          <p:cNvPr id="21" name="Picture 20" descr="265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08073"/>
            <a:ext cx="1828800" cy="1370282"/>
          </a:xfrm>
          <a:prstGeom prst="rect">
            <a:avLst/>
          </a:prstGeom>
        </p:spPr>
      </p:pic>
      <p:pic>
        <p:nvPicPr>
          <p:cNvPr id="22" name="Picture 21" descr="265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08073"/>
            <a:ext cx="1828800" cy="1370282"/>
          </a:xfrm>
          <a:prstGeom prst="rect">
            <a:avLst/>
          </a:prstGeom>
        </p:spPr>
      </p:pic>
      <p:pic>
        <p:nvPicPr>
          <p:cNvPr id="23" name="Picture 22" descr="271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233990"/>
            <a:ext cx="1828800" cy="1370282"/>
          </a:xfrm>
          <a:prstGeom prst="rect">
            <a:avLst/>
          </a:prstGeom>
        </p:spPr>
      </p:pic>
      <p:pic>
        <p:nvPicPr>
          <p:cNvPr id="26" name="Picture 25" descr="271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43" y="5233990"/>
            <a:ext cx="1828800" cy="1370282"/>
          </a:xfrm>
          <a:prstGeom prst="rect">
            <a:avLst/>
          </a:prstGeom>
        </p:spPr>
      </p:pic>
      <p:pic>
        <p:nvPicPr>
          <p:cNvPr id="27" name="Picture 26" descr="271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33990"/>
            <a:ext cx="1828800" cy="1370282"/>
          </a:xfrm>
          <a:prstGeom prst="rect">
            <a:avLst/>
          </a:prstGeom>
        </p:spPr>
      </p:pic>
      <p:pic>
        <p:nvPicPr>
          <p:cNvPr id="28" name="Picture 27" descr="271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33990"/>
            <a:ext cx="1828800" cy="1370282"/>
          </a:xfrm>
          <a:prstGeom prst="rect">
            <a:avLst/>
          </a:prstGeom>
        </p:spPr>
      </p:pic>
      <p:pic>
        <p:nvPicPr>
          <p:cNvPr id="29" name="Picture 28" descr="271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3399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275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276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277</a:t>
            </a:r>
            <a:endParaRPr lang="en-US" sz="1200" dirty="0"/>
          </a:p>
        </p:txBody>
      </p:sp>
      <p:pic>
        <p:nvPicPr>
          <p:cNvPr id="8" name="Picture 7" descr="27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038325"/>
            <a:ext cx="1828800" cy="1370282"/>
          </a:xfrm>
          <a:prstGeom prst="rect">
            <a:avLst/>
          </a:prstGeom>
        </p:spPr>
      </p:pic>
      <p:pic>
        <p:nvPicPr>
          <p:cNvPr id="9" name="Picture 8" descr="27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43" y="2038325"/>
            <a:ext cx="1828800" cy="1370282"/>
          </a:xfrm>
          <a:prstGeom prst="rect">
            <a:avLst/>
          </a:prstGeom>
        </p:spPr>
      </p:pic>
      <p:pic>
        <p:nvPicPr>
          <p:cNvPr id="10" name="Picture 9" descr="27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38325"/>
            <a:ext cx="1828800" cy="1370282"/>
          </a:xfrm>
          <a:prstGeom prst="rect">
            <a:avLst/>
          </a:prstGeom>
        </p:spPr>
      </p:pic>
      <p:pic>
        <p:nvPicPr>
          <p:cNvPr id="11" name="Picture 10" descr="27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38325"/>
            <a:ext cx="1828800" cy="1370282"/>
          </a:xfrm>
          <a:prstGeom prst="rect">
            <a:avLst/>
          </a:prstGeom>
        </p:spPr>
      </p:pic>
      <p:pic>
        <p:nvPicPr>
          <p:cNvPr id="12" name="Picture 11" descr="27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38325"/>
            <a:ext cx="1828800" cy="1370282"/>
          </a:xfrm>
          <a:prstGeom prst="rect">
            <a:avLst/>
          </a:prstGeom>
        </p:spPr>
      </p:pic>
      <p:pic>
        <p:nvPicPr>
          <p:cNvPr id="13" name="Picture 12" descr="27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4532"/>
            <a:ext cx="1828800" cy="1370282"/>
          </a:xfrm>
          <a:prstGeom prst="rect">
            <a:avLst/>
          </a:prstGeom>
        </p:spPr>
      </p:pic>
      <p:pic>
        <p:nvPicPr>
          <p:cNvPr id="14" name="Picture 13" descr="27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4532"/>
            <a:ext cx="1828800" cy="1370282"/>
          </a:xfrm>
          <a:prstGeom prst="rect">
            <a:avLst/>
          </a:prstGeom>
        </p:spPr>
      </p:pic>
      <p:pic>
        <p:nvPicPr>
          <p:cNvPr id="15" name="Picture 14" descr="27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4532"/>
            <a:ext cx="1828800" cy="1370282"/>
          </a:xfrm>
          <a:prstGeom prst="rect">
            <a:avLst/>
          </a:prstGeom>
        </p:spPr>
      </p:pic>
      <p:pic>
        <p:nvPicPr>
          <p:cNvPr id="16" name="Picture 15" descr="27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54532"/>
            <a:ext cx="1828800" cy="1370282"/>
          </a:xfrm>
          <a:prstGeom prst="rect">
            <a:avLst/>
          </a:prstGeom>
        </p:spPr>
      </p:pic>
      <p:pic>
        <p:nvPicPr>
          <p:cNvPr id="17" name="Picture 16" descr="27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4532"/>
            <a:ext cx="1828800" cy="1370282"/>
          </a:xfrm>
          <a:prstGeom prst="rect">
            <a:avLst/>
          </a:prstGeom>
        </p:spPr>
      </p:pic>
      <p:pic>
        <p:nvPicPr>
          <p:cNvPr id="18" name="Picture 17" descr="296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23" y="3679761"/>
            <a:ext cx="1828800" cy="1370282"/>
          </a:xfrm>
          <a:prstGeom prst="rect">
            <a:avLst/>
          </a:prstGeom>
        </p:spPr>
      </p:pic>
      <p:pic>
        <p:nvPicPr>
          <p:cNvPr id="19" name="Picture 18" descr="296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79761"/>
            <a:ext cx="1828800" cy="1370282"/>
          </a:xfrm>
          <a:prstGeom prst="rect">
            <a:avLst/>
          </a:prstGeom>
        </p:spPr>
      </p:pic>
      <p:pic>
        <p:nvPicPr>
          <p:cNvPr id="20" name="Picture 19" descr="296-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79761"/>
            <a:ext cx="1828800" cy="1370282"/>
          </a:xfrm>
          <a:prstGeom prst="rect">
            <a:avLst/>
          </a:prstGeom>
        </p:spPr>
      </p:pic>
      <p:pic>
        <p:nvPicPr>
          <p:cNvPr id="21" name="Picture 20" descr="296-5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79761"/>
            <a:ext cx="1828800" cy="1370282"/>
          </a:xfrm>
          <a:prstGeom prst="rect">
            <a:avLst/>
          </a:prstGeom>
        </p:spPr>
      </p:pic>
      <p:pic>
        <p:nvPicPr>
          <p:cNvPr id="22" name="Picture 21" descr="277-1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73" y="5327042"/>
            <a:ext cx="1828800" cy="1370282"/>
          </a:xfrm>
          <a:prstGeom prst="rect">
            <a:avLst/>
          </a:prstGeom>
        </p:spPr>
      </p:pic>
      <p:pic>
        <p:nvPicPr>
          <p:cNvPr id="23" name="Picture 22" descr="277-2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927" y="5327042"/>
            <a:ext cx="1828800" cy="1370282"/>
          </a:xfrm>
          <a:prstGeom prst="rect">
            <a:avLst/>
          </a:prstGeom>
        </p:spPr>
      </p:pic>
      <p:pic>
        <p:nvPicPr>
          <p:cNvPr id="26" name="Picture 25" descr="277-3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727" y="5327042"/>
            <a:ext cx="1828800" cy="1370282"/>
          </a:xfrm>
          <a:prstGeom prst="rect">
            <a:avLst/>
          </a:prstGeom>
        </p:spPr>
      </p:pic>
      <p:pic>
        <p:nvPicPr>
          <p:cNvPr id="27" name="Picture 26" descr="277-4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577" y="5327042"/>
            <a:ext cx="1828800" cy="1370282"/>
          </a:xfrm>
          <a:prstGeom prst="rect">
            <a:avLst/>
          </a:prstGeom>
        </p:spPr>
      </p:pic>
      <p:pic>
        <p:nvPicPr>
          <p:cNvPr id="28" name="Picture 27" descr="277-5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377" y="532704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240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288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0259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294</a:t>
            </a:r>
            <a:endParaRPr lang="en-US" sz="1200" dirty="0"/>
          </a:p>
        </p:txBody>
      </p:sp>
      <p:pic>
        <p:nvPicPr>
          <p:cNvPr id="8" name="Picture 7" descr="28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3" y="317184"/>
            <a:ext cx="1828800" cy="1370282"/>
          </a:xfrm>
          <a:prstGeom prst="rect">
            <a:avLst/>
          </a:prstGeom>
        </p:spPr>
      </p:pic>
      <p:pic>
        <p:nvPicPr>
          <p:cNvPr id="9" name="Picture 8" descr="28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17184"/>
            <a:ext cx="1828800" cy="1370282"/>
          </a:xfrm>
          <a:prstGeom prst="rect">
            <a:avLst/>
          </a:prstGeom>
        </p:spPr>
      </p:pic>
      <p:pic>
        <p:nvPicPr>
          <p:cNvPr id="10" name="Picture 9" descr="28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17184"/>
            <a:ext cx="1828800" cy="1370282"/>
          </a:xfrm>
          <a:prstGeom prst="rect">
            <a:avLst/>
          </a:prstGeom>
        </p:spPr>
      </p:pic>
      <p:pic>
        <p:nvPicPr>
          <p:cNvPr id="11" name="Picture 10" descr="28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17184"/>
            <a:ext cx="1828800" cy="1370282"/>
          </a:xfrm>
          <a:prstGeom prst="rect">
            <a:avLst/>
          </a:prstGeom>
        </p:spPr>
      </p:pic>
      <p:pic>
        <p:nvPicPr>
          <p:cNvPr id="12" name="Picture 11" descr="28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17184"/>
            <a:ext cx="1828800" cy="1370282"/>
          </a:xfrm>
          <a:prstGeom prst="rect">
            <a:avLst/>
          </a:prstGeom>
        </p:spPr>
      </p:pic>
      <p:pic>
        <p:nvPicPr>
          <p:cNvPr id="13" name="Picture 12" descr="28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3" y="2000977"/>
            <a:ext cx="1828800" cy="1370282"/>
          </a:xfrm>
          <a:prstGeom prst="rect">
            <a:avLst/>
          </a:prstGeom>
        </p:spPr>
      </p:pic>
      <p:pic>
        <p:nvPicPr>
          <p:cNvPr id="14" name="Picture 13" descr="28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000977"/>
            <a:ext cx="1828800" cy="1370282"/>
          </a:xfrm>
          <a:prstGeom prst="rect">
            <a:avLst/>
          </a:prstGeom>
        </p:spPr>
      </p:pic>
      <p:pic>
        <p:nvPicPr>
          <p:cNvPr id="15" name="Picture 14" descr="28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000977"/>
            <a:ext cx="1828800" cy="1370282"/>
          </a:xfrm>
          <a:prstGeom prst="rect">
            <a:avLst/>
          </a:prstGeom>
        </p:spPr>
      </p:pic>
      <p:pic>
        <p:nvPicPr>
          <p:cNvPr id="16" name="Picture 15" descr="28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00977"/>
            <a:ext cx="1828800" cy="1370282"/>
          </a:xfrm>
          <a:prstGeom prst="rect">
            <a:avLst/>
          </a:prstGeom>
        </p:spPr>
      </p:pic>
      <p:pic>
        <p:nvPicPr>
          <p:cNvPr id="17" name="Picture 16" descr="28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00977"/>
            <a:ext cx="1828800" cy="1370282"/>
          </a:xfrm>
          <a:prstGeom prst="rect">
            <a:avLst/>
          </a:prstGeom>
        </p:spPr>
      </p:pic>
      <p:pic>
        <p:nvPicPr>
          <p:cNvPr id="18" name="Picture 17" descr="29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1173"/>
            <a:ext cx="1828800" cy="1370282"/>
          </a:xfrm>
          <a:prstGeom prst="rect">
            <a:avLst/>
          </a:prstGeom>
        </p:spPr>
      </p:pic>
      <p:pic>
        <p:nvPicPr>
          <p:cNvPr id="19" name="Picture 18" descr="29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51173"/>
            <a:ext cx="1828800" cy="1370282"/>
          </a:xfrm>
          <a:prstGeom prst="rect">
            <a:avLst/>
          </a:prstGeom>
        </p:spPr>
      </p:pic>
      <p:pic>
        <p:nvPicPr>
          <p:cNvPr id="20" name="Picture 19" descr="29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1173"/>
            <a:ext cx="1828800" cy="1370282"/>
          </a:xfrm>
          <a:prstGeom prst="rect">
            <a:avLst/>
          </a:prstGeom>
        </p:spPr>
      </p:pic>
      <p:pic>
        <p:nvPicPr>
          <p:cNvPr id="21" name="Picture 20" descr="29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51173"/>
            <a:ext cx="1828800" cy="1370282"/>
          </a:xfrm>
          <a:prstGeom prst="rect">
            <a:avLst/>
          </a:prstGeom>
        </p:spPr>
      </p:pic>
      <p:pic>
        <p:nvPicPr>
          <p:cNvPr id="22" name="Picture 21" descr="29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1173"/>
            <a:ext cx="1828800" cy="1370282"/>
          </a:xfrm>
          <a:prstGeom prst="rect">
            <a:avLst/>
          </a:prstGeom>
        </p:spPr>
      </p:pic>
      <p:pic>
        <p:nvPicPr>
          <p:cNvPr id="25" name="Picture 24" descr="294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33110"/>
            <a:ext cx="1828800" cy="1370282"/>
          </a:xfrm>
          <a:prstGeom prst="rect">
            <a:avLst/>
          </a:prstGeom>
        </p:spPr>
      </p:pic>
      <p:pic>
        <p:nvPicPr>
          <p:cNvPr id="26" name="Picture 25" descr="294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33110"/>
            <a:ext cx="1828800" cy="1370282"/>
          </a:xfrm>
          <a:prstGeom prst="rect">
            <a:avLst/>
          </a:prstGeom>
        </p:spPr>
      </p:pic>
      <p:pic>
        <p:nvPicPr>
          <p:cNvPr id="27" name="Picture 26" descr="294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33110"/>
            <a:ext cx="1828800" cy="1370282"/>
          </a:xfrm>
          <a:prstGeom prst="rect">
            <a:avLst/>
          </a:prstGeom>
        </p:spPr>
      </p:pic>
      <p:pic>
        <p:nvPicPr>
          <p:cNvPr id="28" name="Picture 27" descr="294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33110"/>
            <a:ext cx="1828800" cy="1370282"/>
          </a:xfrm>
          <a:prstGeom prst="rect">
            <a:avLst/>
          </a:prstGeom>
        </p:spPr>
      </p:pic>
      <p:pic>
        <p:nvPicPr>
          <p:cNvPr id="29" name="Picture 28" descr="294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3311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130</Words>
  <Application>Microsoft Macintosh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62</cp:revision>
  <dcterms:created xsi:type="dcterms:W3CDTF">2016-07-28T20:17:32Z</dcterms:created>
  <dcterms:modified xsi:type="dcterms:W3CDTF">2017-07-26T17:53:56Z</dcterms:modified>
</cp:coreProperties>
</file>