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37" autoAdjust="0"/>
  </p:normalViewPr>
  <p:slideViewPr>
    <p:cSldViewPr snapToGrid="0" snapToObjects="1">
      <p:cViewPr>
        <p:scale>
          <a:sx n="150" d="100"/>
          <a:sy n="150" d="100"/>
        </p:scale>
        <p:origin x="-80" y="-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4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2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4FB2-4E14-DD4C-8E1D-E1C41597842E}" type="datetimeFigureOut">
              <a:rPr lang="en-US" smtClean="0"/>
              <a:t>7/26/17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hdphoto4.wdp"/><Relationship Id="rId20" Type="http://schemas.openxmlformats.org/officeDocument/2006/relationships/image" Target="../media/image10.jpeg"/><Relationship Id="rId21" Type="http://schemas.openxmlformats.org/officeDocument/2006/relationships/image" Target="../media/image11.jpeg"/><Relationship Id="rId22" Type="http://schemas.openxmlformats.org/officeDocument/2006/relationships/image" Target="../media/image12.jpeg"/><Relationship Id="rId23" Type="http://schemas.openxmlformats.org/officeDocument/2006/relationships/image" Target="../media/image13.jpeg"/><Relationship Id="rId24" Type="http://schemas.openxmlformats.org/officeDocument/2006/relationships/image" Target="../media/image14.jpeg"/><Relationship Id="rId25" Type="http://schemas.microsoft.com/office/2007/relationships/hdphoto" Target="../media/hdphoto10.wdp"/><Relationship Id="rId26" Type="http://schemas.openxmlformats.org/officeDocument/2006/relationships/image" Target="../media/image15.jpeg"/><Relationship Id="rId27" Type="http://schemas.openxmlformats.org/officeDocument/2006/relationships/image" Target="../media/image16.jpeg"/><Relationship Id="rId28" Type="http://schemas.openxmlformats.org/officeDocument/2006/relationships/image" Target="../media/image17.jpeg"/><Relationship Id="rId29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1.jpeg"/><Relationship Id="rId21" Type="http://schemas.microsoft.com/office/2007/relationships/hdphoto" Target="../media/hdphoto94.wdp"/><Relationship Id="rId22" Type="http://schemas.openxmlformats.org/officeDocument/2006/relationships/image" Target="../media/image172.jpeg"/><Relationship Id="rId23" Type="http://schemas.microsoft.com/office/2007/relationships/hdphoto" Target="../media/hdphoto95.wdp"/><Relationship Id="rId24" Type="http://schemas.openxmlformats.org/officeDocument/2006/relationships/image" Target="../media/image173.jpeg"/><Relationship Id="rId25" Type="http://schemas.microsoft.com/office/2007/relationships/hdphoto" Target="../media/hdphoto96.wdp"/><Relationship Id="rId26" Type="http://schemas.openxmlformats.org/officeDocument/2006/relationships/image" Target="../media/image174.jpeg"/><Relationship Id="rId27" Type="http://schemas.microsoft.com/office/2007/relationships/hdphoto" Target="../media/hdphoto97.wdp"/><Relationship Id="rId28" Type="http://schemas.openxmlformats.org/officeDocument/2006/relationships/image" Target="../media/image175.jpeg"/><Relationship Id="rId29" Type="http://schemas.microsoft.com/office/2007/relationships/hdphoto" Target="../media/hdphoto9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Relationship Id="rId3" Type="http://schemas.microsoft.com/office/2007/relationships/hdphoto" Target="../media/hdphoto85.wdp"/><Relationship Id="rId4" Type="http://schemas.openxmlformats.org/officeDocument/2006/relationships/image" Target="../media/image163.jpeg"/><Relationship Id="rId5" Type="http://schemas.microsoft.com/office/2007/relationships/hdphoto" Target="../media/hdphoto86.wdp"/><Relationship Id="rId30" Type="http://schemas.openxmlformats.org/officeDocument/2006/relationships/image" Target="../media/image176.jpeg"/><Relationship Id="rId31" Type="http://schemas.microsoft.com/office/2007/relationships/hdphoto" Target="../media/hdphoto99.wdp"/><Relationship Id="rId32" Type="http://schemas.openxmlformats.org/officeDocument/2006/relationships/image" Target="../media/image177.jpeg"/><Relationship Id="rId9" Type="http://schemas.microsoft.com/office/2007/relationships/hdphoto" Target="../media/hdphoto88.wdp"/><Relationship Id="rId6" Type="http://schemas.openxmlformats.org/officeDocument/2006/relationships/image" Target="../media/image164.jpeg"/><Relationship Id="rId7" Type="http://schemas.microsoft.com/office/2007/relationships/hdphoto" Target="../media/hdphoto87.wdp"/><Relationship Id="rId8" Type="http://schemas.openxmlformats.org/officeDocument/2006/relationships/image" Target="../media/image165.jpeg"/><Relationship Id="rId33" Type="http://schemas.openxmlformats.org/officeDocument/2006/relationships/image" Target="../media/image178.jpeg"/><Relationship Id="rId34" Type="http://schemas.openxmlformats.org/officeDocument/2006/relationships/image" Target="../media/image179.jpeg"/><Relationship Id="rId10" Type="http://schemas.openxmlformats.org/officeDocument/2006/relationships/image" Target="../media/image166.jpeg"/><Relationship Id="rId11" Type="http://schemas.microsoft.com/office/2007/relationships/hdphoto" Target="../media/hdphoto89.wdp"/><Relationship Id="rId12" Type="http://schemas.openxmlformats.org/officeDocument/2006/relationships/image" Target="../media/image167.jpeg"/><Relationship Id="rId13" Type="http://schemas.microsoft.com/office/2007/relationships/hdphoto" Target="../media/hdphoto90.wdp"/><Relationship Id="rId14" Type="http://schemas.openxmlformats.org/officeDocument/2006/relationships/image" Target="../media/image168.jpeg"/><Relationship Id="rId15" Type="http://schemas.microsoft.com/office/2007/relationships/hdphoto" Target="../media/hdphoto91.wdp"/><Relationship Id="rId16" Type="http://schemas.openxmlformats.org/officeDocument/2006/relationships/image" Target="../media/image169.jpeg"/><Relationship Id="rId17" Type="http://schemas.microsoft.com/office/2007/relationships/hdphoto" Target="../media/hdphoto92.wdp"/><Relationship Id="rId18" Type="http://schemas.openxmlformats.org/officeDocument/2006/relationships/image" Target="../media/image170.jpeg"/><Relationship Id="rId19" Type="http://schemas.microsoft.com/office/2007/relationships/hdphoto" Target="../media/hdphoto93.wdp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103.wdp"/><Relationship Id="rId20" Type="http://schemas.openxmlformats.org/officeDocument/2006/relationships/image" Target="../media/image189.jpeg"/><Relationship Id="rId21" Type="http://schemas.microsoft.com/office/2007/relationships/hdphoto" Target="../media/hdphoto109.wdp"/><Relationship Id="rId22" Type="http://schemas.openxmlformats.org/officeDocument/2006/relationships/image" Target="../media/image190.jpeg"/><Relationship Id="rId23" Type="http://schemas.openxmlformats.org/officeDocument/2006/relationships/image" Target="../media/image191.jpeg"/><Relationship Id="rId24" Type="http://schemas.openxmlformats.org/officeDocument/2006/relationships/image" Target="../media/image192.jpeg"/><Relationship Id="rId25" Type="http://schemas.openxmlformats.org/officeDocument/2006/relationships/image" Target="../media/image193.jpeg"/><Relationship Id="rId26" Type="http://schemas.openxmlformats.org/officeDocument/2006/relationships/image" Target="../media/image194.jpeg"/><Relationship Id="rId27" Type="http://schemas.openxmlformats.org/officeDocument/2006/relationships/image" Target="../media/image195.jpeg"/><Relationship Id="rId28" Type="http://schemas.openxmlformats.org/officeDocument/2006/relationships/image" Target="../media/image196.jpeg"/><Relationship Id="rId29" Type="http://schemas.openxmlformats.org/officeDocument/2006/relationships/image" Target="../media/image197.jpeg"/><Relationship Id="rId10" Type="http://schemas.openxmlformats.org/officeDocument/2006/relationships/image" Target="../media/image184.jpeg"/><Relationship Id="rId11" Type="http://schemas.microsoft.com/office/2007/relationships/hdphoto" Target="../media/hdphoto104.wdp"/><Relationship Id="rId12" Type="http://schemas.openxmlformats.org/officeDocument/2006/relationships/image" Target="../media/image185.jpeg"/><Relationship Id="rId13" Type="http://schemas.microsoft.com/office/2007/relationships/hdphoto" Target="../media/hdphoto105.wdp"/><Relationship Id="rId14" Type="http://schemas.openxmlformats.org/officeDocument/2006/relationships/image" Target="../media/image186.jpeg"/><Relationship Id="rId15" Type="http://schemas.microsoft.com/office/2007/relationships/hdphoto" Target="../media/hdphoto106.wdp"/><Relationship Id="rId16" Type="http://schemas.openxmlformats.org/officeDocument/2006/relationships/image" Target="../media/image187.jpeg"/><Relationship Id="rId17" Type="http://schemas.microsoft.com/office/2007/relationships/hdphoto" Target="../media/hdphoto107.wdp"/><Relationship Id="rId18" Type="http://schemas.openxmlformats.org/officeDocument/2006/relationships/image" Target="../media/image188.jpeg"/><Relationship Id="rId19" Type="http://schemas.microsoft.com/office/2007/relationships/hdphoto" Target="../media/hdphoto10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Relationship Id="rId3" Type="http://schemas.microsoft.com/office/2007/relationships/hdphoto" Target="../media/hdphoto100.wdp"/><Relationship Id="rId4" Type="http://schemas.openxmlformats.org/officeDocument/2006/relationships/image" Target="../media/image181.jpeg"/><Relationship Id="rId5" Type="http://schemas.microsoft.com/office/2007/relationships/hdphoto" Target="../media/hdphoto101.wdp"/><Relationship Id="rId6" Type="http://schemas.openxmlformats.org/officeDocument/2006/relationships/image" Target="../media/image182.jpeg"/><Relationship Id="rId7" Type="http://schemas.microsoft.com/office/2007/relationships/hdphoto" Target="../media/hdphoto102.wdp"/><Relationship Id="rId8" Type="http://schemas.openxmlformats.org/officeDocument/2006/relationships/image" Target="../media/image183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hdphoto113.wdp"/><Relationship Id="rId20" Type="http://schemas.openxmlformats.org/officeDocument/2006/relationships/image" Target="../media/image207.jpeg"/><Relationship Id="rId21" Type="http://schemas.microsoft.com/office/2007/relationships/hdphoto" Target="../media/hdphoto119.wdp"/><Relationship Id="rId22" Type="http://schemas.openxmlformats.org/officeDocument/2006/relationships/image" Target="../media/image208.jpeg"/><Relationship Id="rId23" Type="http://schemas.microsoft.com/office/2007/relationships/hdphoto" Target="../media/hdphoto120.wdp"/><Relationship Id="rId24" Type="http://schemas.openxmlformats.org/officeDocument/2006/relationships/image" Target="../media/image209.jpeg"/><Relationship Id="rId25" Type="http://schemas.microsoft.com/office/2007/relationships/hdphoto" Target="../media/hdphoto121.wdp"/><Relationship Id="rId26" Type="http://schemas.openxmlformats.org/officeDocument/2006/relationships/image" Target="../media/image210.jpeg"/><Relationship Id="rId27" Type="http://schemas.openxmlformats.org/officeDocument/2006/relationships/image" Target="../media/image211.jpeg"/><Relationship Id="rId28" Type="http://schemas.openxmlformats.org/officeDocument/2006/relationships/image" Target="../media/image212.jpeg"/><Relationship Id="rId29" Type="http://schemas.openxmlformats.org/officeDocument/2006/relationships/image" Target="../media/image213.jpeg"/><Relationship Id="rId30" Type="http://schemas.openxmlformats.org/officeDocument/2006/relationships/image" Target="../media/image214.jpeg"/><Relationship Id="rId31" Type="http://schemas.openxmlformats.org/officeDocument/2006/relationships/image" Target="../media/image215.jpeg"/><Relationship Id="rId10" Type="http://schemas.openxmlformats.org/officeDocument/2006/relationships/image" Target="../media/image202.jpeg"/><Relationship Id="rId11" Type="http://schemas.microsoft.com/office/2007/relationships/hdphoto" Target="../media/hdphoto114.wdp"/><Relationship Id="rId12" Type="http://schemas.openxmlformats.org/officeDocument/2006/relationships/image" Target="../media/image203.jpeg"/><Relationship Id="rId13" Type="http://schemas.microsoft.com/office/2007/relationships/hdphoto" Target="../media/hdphoto115.wdp"/><Relationship Id="rId14" Type="http://schemas.openxmlformats.org/officeDocument/2006/relationships/image" Target="../media/image204.jpeg"/><Relationship Id="rId15" Type="http://schemas.microsoft.com/office/2007/relationships/hdphoto" Target="../media/hdphoto116.wdp"/><Relationship Id="rId16" Type="http://schemas.openxmlformats.org/officeDocument/2006/relationships/image" Target="../media/image205.jpeg"/><Relationship Id="rId17" Type="http://schemas.microsoft.com/office/2007/relationships/hdphoto" Target="../media/hdphoto117.wdp"/><Relationship Id="rId18" Type="http://schemas.openxmlformats.org/officeDocument/2006/relationships/image" Target="../media/image206.jpeg"/><Relationship Id="rId19" Type="http://schemas.microsoft.com/office/2007/relationships/hdphoto" Target="../media/hdphoto1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Relationship Id="rId3" Type="http://schemas.microsoft.com/office/2007/relationships/hdphoto" Target="../media/hdphoto110.wdp"/><Relationship Id="rId4" Type="http://schemas.openxmlformats.org/officeDocument/2006/relationships/image" Target="../media/image199.jpeg"/><Relationship Id="rId5" Type="http://schemas.microsoft.com/office/2007/relationships/hdphoto" Target="../media/hdphoto111.wdp"/><Relationship Id="rId6" Type="http://schemas.openxmlformats.org/officeDocument/2006/relationships/image" Target="../media/image200.jpeg"/><Relationship Id="rId7" Type="http://schemas.microsoft.com/office/2007/relationships/hdphoto" Target="../media/hdphoto112.wdp"/><Relationship Id="rId8" Type="http://schemas.openxmlformats.org/officeDocument/2006/relationships/image" Target="../media/image201.jpe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hdphoto125.wdp"/><Relationship Id="rId20" Type="http://schemas.openxmlformats.org/officeDocument/2006/relationships/image" Target="../media/image227.jpeg"/><Relationship Id="rId21" Type="http://schemas.openxmlformats.org/officeDocument/2006/relationships/image" Target="../media/image228.jpeg"/><Relationship Id="rId22" Type="http://schemas.openxmlformats.org/officeDocument/2006/relationships/image" Target="../media/image229.jpeg"/><Relationship Id="rId23" Type="http://schemas.openxmlformats.org/officeDocument/2006/relationships/image" Target="../media/image230.jpeg"/><Relationship Id="rId24" Type="http://schemas.openxmlformats.org/officeDocument/2006/relationships/image" Target="../media/image231.jpeg"/><Relationship Id="rId25" Type="http://schemas.openxmlformats.org/officeDocument/2006/relationships/image" Target="../media/image232.jpeg"/><Relationship Id="rId26" Type="http://schemas.openxmlformats.org/officeDocument/2006/relationships/image" Target="../media/image233.jpeg"/><Relationship Id="rId10" Type="http://schemas.openxmlformats.org/officeDocument/2006/relationships/image" Target="../media/image220.jpeg"/><Relationship Id="rId11" Type="http://schemas.microsoft.com/office/2007/relationships/hdphoto" Target="../media/hdphoto126.wdp"/><Relationship Id="rId12" Type="http://schemas.openxmlformats.org/officeDocument/2006/relationships/image" Target="../media/image221.jpeg"/><Relationship Id="rId13" Type="http://schemas.microsoft.com/office/2007/relationships/hdphoto" Target="../media/hdphoto127.wdp"/><Relationship Id="rId14" Type="http://schemas.openxmlformats.org/officeDocument/2006/relationships/image" Target="../media/image222.jpeg"/><Relationship Id="rId15" Type="http://schemas.microsoft.com/office/2007/relationships/hdphoto" Target="../media/hdphoto128.wdp"/><Relationship Id="rId16" Type="http://schemas.openxmlformats.org/officeDocument/2006/relationships/image" Target="../media/image223.jpeg"/><Relationship Id="rId17" Type="http://schemas.openxmlformats.org/officeDocument/2006/relationships/image" Target="../media/image224.jpeg"/><Relationship Id="rId18" Type="http://schemas.openxmlformats.org/officeDocument/2006/relationships/image" Target="../media/image225.jpeg"/><Relationship Id="rId19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Relationship Id="rId3" Type="http://schemas.microsoft.com/office/2007/relationships/hdphoto" Target="../media/hdphoto122.wdp"/><Relationship Id="rId4" Type="http://schemas.openxmlformats.org/officeDocument/2006/relationships/image" Target="../media/image217.jpeg"/><Relationship Id="rId5" Type="http://schemas.microsoft.com/office/2007/relationships/hdphoto" Target="../media/hdphoto123.wdp"/><Relationship Id="rId6" Type="http://schemas.openxmlformats.org/officeDocument/2006/relationships/image" Target="../media/image218.jpeg"/><Relationship Id="rId7" Type="http://schemas.microsoft.com/office/2007/relationships/hdphoto" Target="../media/hdphoto124.wdp"/><Relationship Id="rId8" Type="http://schemas.openxmlformats.org/officeDocument/2006/relationships/image" Target="../media/image219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8.jpeg"/><Relationship Id="rId20" Type="http://schemas.openxmlformats.org/officeDocument/2006/relationships/image" Target="../media/image247.jpeg"/><Relationship Id="rId21" Type="http://schemas.microsoft.com/office/2007/relationships/hdphoto" Target="../media/hdphoto134.wdp"/><Relationship Id="rId22" Type="http://schemas.openxmlformats.org/officeDocument/2006/relationships/image" Target="../media/image248.jpeg"/><Relationship Id="rId23" Type="http://schemas.microsoft.com/office/2007/relationships/hdphoto" Target="../media/hdphoto135.wdp"/><Relationship Id="rId24" Type="http://schemas.openxmlformats.org/officeDocument/2006/relationships/image" Target="../media/image249.jpeg"/><Relationship Id="rId25" Type="http://schemas.openxmlformats.org/officeDocument/2006/relationships/image" Target="../media/image250.jpeg"/><Relationship Id="rId26" Type="http://schemas.openxmlformats.org/officeDocument/2006/relationships/image" Target="../media/image251.jpeg"/><Relationship Id="rId10" Type="http://schemas.microsoft.com/office/2007/relationships/hdphoto" Target="../media/hdphoto132.wdp"/><Relationship Id="rId11" Type="http://schemas.openxmlformats.org/officeDocument/2006/relationships/image" Target="../media/image239.jpeg"/><Relationship Id="rId12" Type="http://schemas.openxmlformats.org/officeDocument/2006/relationships/image" Target="../media/image240.jpeg"/><Relationship Id="rId13" Type="http://schemas.openxmlformats.org/officeDocument/2006/relationships/image" Target="../media/image241.jpeg"/><Relationship Id="rId14" Type="http://schemas.openxmlformats.org/officeDocument/2006/relationships/image" Target="../media/image242.jpeg"/><Relationship Id="rId15" Type="http://schemas.openxmlformats.org/officeDocument/2006/relationships/image" Target="../media/image243.jpeg"/><Relationship Id="rId16" Type="http://schemas.openxmlformats.org/officeDocument/2006/relationships/image" Target="../media/image244.jpeg"/><Relationship Id="rId17" Type="http://schemas.openxmlformats.org/officeDocument/2006/relationships/image" Target="../media/image245.jpeg"/><Relationship Id="rId18" Type="http://schemas.openxmlformats.org/officeDocument/2006/relationships/image" Target="../media/image246.jpeg"/><Relationship Id="rId19" Type="http://schemas.microsoft.com/office/2007/relationships/hdphoto" Target="../media/hdphoto13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eg"/><Relationship Id="rId3" Type="http://schemas.microsoft.com/office/2007/relationships/hdphoto" Target="../media/hdphoto129.wdp"/><Relationship Id="rId4" Type="http://schemas.openxmlformats.org/officeDocument/2006/relationships/image" Target="../media/image235.jpeg"/><Relationship Id="rId5" Type="http://schemas.openxmlformats.org/officeDocument/2006/relationships/image" Target="../media/image236.jpeg"/><Relationship Id="rId6" Type="http://schemas.microsoft.com/office/2007/relationships/hdphoto" Target="../media/hdphoto130.wdp"/><Relationship Id="rId7" Type="http://schemas.openxmlformats.org/officeDocument/2006/relationships/image" Target="../media/image237.jpeg"/><Relationship Id="rId8" Type="http://schemas.microsoft.com/office/2007/relationships/hdphoto" Target="../media/hdphoto131.wdp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136.wdp"/><Relationship Id="rId20" Type="http://schemas.openxmlformats.org/officeDocument/2006/relationships/image" Target="../media/image269.jpeg"/><Relationship Id="rId10" Type="http://schemas.openxmlformats.org/officeDocument/2006/relationships/image" Target="../media/image259.jpeg"/><Relationship Id="rId11" Type="http://schemas.openxmlformats.org/officeDocument/2006/relationships/image" Target="../media/image260.jpeg"/><Relationship Id="rId12" Type="http://schemas.openxmlformats.org/officeDocument/2006/relationships/image" Target="../media/image261.jpeg"/><Relationship Id="rId13" Type="http://schemas.openxmlformats.org/officeDocument/2006/relationships/image" Target="../media/image262.jpeg"/><Relationship Id="rId14" Type="http://schemas.openxmlformats.org/officeDocument/2006/relationships/image" Target="../media/image263.jpeg"/><Relationship Id="rId15" Type="http://schemas.openxmlformats.org/officeDocument/2006/relationships/image" Target="../media/image264.jpeg"/><Relationship Id="rId16" Type="http://schemas.openxmlformats.org/officeDocument/2006/relationships/image" Target="../media/image265.jpeg"/><Relationship Id="rId17" Type="http://schemas.openxmlformats.org/officeDocument/2006/relationships/image" Target="../media/image266.jpeg"/><Relationship Id="rId18" Type="http://schemas.openxmlformats.org/officeDocument/2006/relationships/image" Target="../media/image267.jpeg"/><Relationship Id="rId19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jpeg"/><Relationship Id="rId3" Type="http://schemas.openxmlformats.org/officeDocument/2006/relationships/image" Target="../media/image253.jpeg"/><Relationship Id="rId4" Type="http://schemas.openxmlformats.org/officeDocument/2006/relationships/image" Target="../media/image254.jpeg"/><Relationship Id="rId5" Type="http://schemas.openxmlformats.org/officeDocument/2006/relationships/image" Target="../media/image255.jpeg"/><Relationship Id="rId6" Type="http://schemas.openxmlformats.org/officeDocument/2006/relationships/image" Target="../media/image256.jpeg"/><Relationship Id="rId7" Type="http://schemas.openxmlformats.org/officeDocument/2006/relationships/image" Target="../media/image257.jpeg"/><Relationship Id="rId8" Type="http://schemas.openxmlformats.org/officeDocument/2006/relationships/image" Target="../media/image258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hdphoto137.wdp"/><Relationship Id="rId20" Type="http://schemas.openxmlformats.org/officeDocument/2006/relationships/image" Target="../media/image283.jpeg"/><Relationship Id="rId21" Type="http://schemas.openxmlformats.org/officeDocument/2006/relationships/image" Target="../media/image284.jpeg"/><Relationship Id="rId22" Type="http://schemas.openxmlformats.org/officeDocument/2006/relationships/image" Target="../media/image285.jpeg"/><Relationship Id="rId23" Type="http://schemas.openxmlformats.org/officeDocument/2006/relationships/image" Target="../media/image286.jpeg"/><Relationship Id="rId10" Type="http://schemas.openxmlformats.org/officeDocument/2006/relationships/image" Target="../media/image277.jpeg"/><Relationship Id="rId11" Type="http://schemas.openxmlformats.org/officeDocument/2006/relationships/image" Target="../media/image260.jpeg"/><Relationship Id="rId12" Type="http://schemas.openxmlformats.org/officeDocument/2006/relationships/image" Target="../media/image278.jpeg"/><Relationship Id="rId13" Type="http://schemas.microsoft.com/office/2007/relationships/hdphoto" Target="../media/hdphoto138.wdp"/><Relationship Id="rId14" Type="http://schemas.openxmlformats.org/officeDocument/2006/relationships/image" Target="../media/image279.jpeg"/><Relationship Id="rId15" Type="http://schemas.microsoft.com/office/2007/relationships/hdphoto" Target="../media/hdphoto139.wdp"/><Relationship Id="rId16" Type="http://schemas.openxmlformats.org/officeDocument/2006/relationships/image" Target="../media/image280.jpeg"/><Relationship Id="rId17" Type="http://schemas.microsoft.com/office/2007/relationships/hdphoto" Target="../media/hdphoto140.wdp"/><Relationship Id="rId18" Type="http://schemas.openxmlformats.org/officeDocument/2006/relationships/image" Target="../media/image281.jpeg"/><Relationship Id="rId19" Type="http://schemas.openxmlformats.org/officeDocument/2006/relationships/image" Target="../media/image2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jpeg"/><Relationship Id="rId3" Type="http://schemas.openxmlformats.org/officeDocument/2006/relationships/image" Target="../media/image271.jpeg"/><Relationship Id="rId4" Type="http://schemas.openxmlformats.org/officeDocument/2006/relationships/image" Target="../media/image272.jpeg"/><Relationship Id="rId5" Type="http://schemas.openxmlformats.org/officeDocument/2006/relationships/image" Target="../media/image273.jpeg"/><Relationship Id="rId6" Type="http://schemas.openxmlformats.org/officeDocument/2006/relationships/image" Target="../media/image274.jpeg"/><Relationship Id="rId7" Type="http://schemas.openxmlformats.org/officeDocument/2006/relationships/image" Target="../media/image275.jpeg"/><Relationship Id="rId8" Type="http://schemas.openxmlformats.org/officeDocument/2006/relationships/image" Target="../media/image276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3.jpeg"/><Relationship Id="rId20" Type="http://schemas.openxmlformats.org/officeDocument/2006/relationships/image" Target="../media/image303.jpeg"/><Relationship Id="rId21" Type="http://schemas.openxmlformats.org/officeDocument/2006/relationships/image" Target="../media/image304.jpeg"/><Relationship Id="rId10" Type="http://schemas.microsoft.com/office/2007/relationships/hdphoto" Target="../media/hdphoto142.wdp"/><Relationship Id="rId11" Type="http://schemas.openxmlformats.org/officeDocument/2006/relationships/image" Target="../media/image294.jpeg"/><Relationship Id="rId12" Type="http://schemas.openxmlformats.org/officeDocument/2006/relationships/image" Target="../media/image295.jpeg"/><Relationship Id="rId13" Type="http://schemas.openxmlformats.org/officeDocument/2006/relationships/image" Target="../media/image296.jpeg"/><Relationship Id="rId14" Type="http://schemas.openxmlformats.org/officeDocument/2006/relationships/image" Target="../media/image297.jpeg"/><Relationship Id="rId15" Type="http://schemas.openxmlformats.org/officeDocument/2006/relationships/image" Target="../media/image298.jpeg"/><Relationship Id="rId16" Type="http://schemas.openxmlformats.org/officeDocument/2006/relationships/image" Target="../media/image299.jpeg"/><Relationship Id="rId17" Type="http://schemas.openxmlformats.org/officeDocument/2006/relationships/image" Target="../media/image300.jpeg"/><Relationship Id="rId18" Type="http://schemas.openxmlformats.org/officeDocument/2006/relationships/image" Target="../media/image301.jpeg"/><Relationship Id="rId19" Type="http://schemas.openxmlformats.org/officeDocument/2006/relationships/image" Target="../media/image30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jpeg"/><Relationship Id="rId3" Type="http://schemas.openxmlformats.org/officeDocument/2006/relationships/image" Target="../media/image288.jpeg"/><Relationship Id="rId4" Type="http://schemas.openxmlformats.org/officeDocument/2006/relationships/image" Target="../media/image289.jpeg"/><Relationship Id="rId5" Type="http://schemas.openxmlformats.org/officeDocument/2006/relationships/image" Target="../media/image290.jpeg"/><Relationship Id="rId6" Type="http://schemas.microsoft.com/office/2007/relationships/hdphoto" Target="../media/hdphoto141.wdp"/><Relationship Id="rId7" Type="http://schemas.openxmlformats.org/officeDocument/2006/relationships/image" Target="../media/image291.jpeg"/><Relationship Id="rId8" Type="http://schemas.openxmlformats.org/officeDocument/2006/relationships/image" Target="../media/image292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4.jpeg"/><Relationship Id="rId12" Type="http://schemas.openxmlformats.org/officeDocument/2006/relationships/image" Target="../media/image315.jpeg"/><Relationship Id="rId13" Type="http://schemas.openxmlformats.org/officeDocument/2006/relationships/image" Target="../media/image316.jpeg"/><Relationship Id="rId14" Type="http://schemas.openxmlformats.org/officeDocument/2006/relationships/image" Target="../media/image317.jpeg"/><Relationship Id="rId15" Type="http://schemas.openxmlformats.org/officeDocument/2006/relationships/image" Target="../media/image318.jpeg"/><Relationship Id="rId16" Type="http://schemas.openxmlformats.org/officeDocument/2006/relationships/image" Target="../media/image319.jpeg"/><Relationship Id="rId17" Type="http://schemas.openxmlformats.org/officeDocument/2006/relationships/image" Target="../media/image320.jpeg"/><Relationship Id="rId18" Type="http://schemas.openxmlformats.org/officeDocument/2006/relationships/image" Target="../media/image321.jpeg"/><Relationship Id="rId19" Type="http://schemas.openxmlformats.org/officeDocument/2006/relationships/image" Target="../media/image3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jpeg"/><Relationship Id="rId3" Type="http://schemas.openxmlformats.org/officeDocument/2006/relationships/image" Target="../media/image306.jpeg"/><Relationship Id="rId4" Type="http://schemas.openxmlformats.org/officeDocument/2006/relationships/image" Target="../media/image307.jpeg"/><Relationship Id="rId5" Type="http://schemas.openxmlformats.org/officeDocument/2006/relationships/image" Target="../media/image308.jpeg"/><Relationship Id="rId6" Type="http://schemas.openxmlformats.org/officeDocument/2006/relationships/image" Target="../media/image309.jpeg"/><Relationship Id="rId7" Type="http://schemas.openxmlformats.org/officeDocument/2006/relationships/image" Target="../media/image310.jpeg"/><Relationship Id="rId8" Type="http://schemas.openxmlformats.org/officeDocument/2006/relationships/image" Target="../media/image311.jpeg"/><Relationship Id="rId9" Type="http://schemas.openxmlformats.org/officeDocument/2006/relationships/image" Target="../media/image312.jpeg"/><Relationship Id="rId10" Type="http://schemas.openxmlformats.org/officeDocument/2006/relationships/image" Target="../media/image313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2.jpeg"/><Relationship Id="rId12" Type="http://schemas.openxmlformats.org/officeDocument/2006/relationships/image" Target="../media/image333.jpeg"/><Relationship Id="rId13" Type="http://schemas.openxmlformats.org/officeDocument/2006/relationships/image" Target="../media/image334.jpeg"/><Relationship Id="rId14" Type="http://schemas.openxmlformats.org/officeDocument/2006/relationships/image" Target="../media/image335.jpeg"/><Relationship Id="rId15" Type="http://schemas.openxmlformats.org/officeDocument/2006/relationships/image" Target="../media/image336.jpeg"/><Relationship Id="rId16" Type="http://schemas.openxmlformats.org/officeDocument/2006/relationships/image" Target="../media/image337.jpeg"/><Relationship Id="rId17" Type="http://schemas.openxmlformats.org/officeDocument/2006/relationships/image" Target="../media/image338.jpeg"/><Relationship Id="rId18" Type="http://schemas.openxmlformats.org/officeDocument/2006/relationships/image" Target="../media/image339.jpeg"/><Relationship Id="rId19" Type="http://schemas.openxmlformats.org/officeDocument/2006/relationships/image" Target="../media/image3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jpeg"/><Relationship Id="rId3" Type="http://schemas.openxmlformats.org/officeDocument/2006/relationships/image" Target="../media/image324.jpeg"/><Relationship Id="rId4" Type="http://schemas.openxmlformats.org/officeDocument/2006/relationships/image" Target="../media/image325.jpeg"/><Relationship Id="rId5" Type="http://schemas.openxmlformats.org/officeDocument/2006/relationships/image" Target="../media/image326.jpeg"/><Relationship Id="rId6" Type="http://schemas.openxmlformats.org/officeDocument/2006/relationships/image" Target="../media/image327.jpeg"/><Relationship Id="rId7" Type="http://schemas.openxmlformats.org/officeDocument/2006/relationships/image" Target="../media/image328.jpeg"/><Relationship Id="rId8" Type="http://schemas.openxmlformats.org/officeDocument/2006/relationships/image" Target="../media/image329.jpeg"/><Relationship Id="rId9" Type="http://schemas.openxmlformats.org/officeDocument/2006/relationships/image" Target="../media/image330.jpeg"/><Relationship Id="rId10" Type="http://schemas.openxmlformats.org/officeDocument/2006/relationships/image" Target="../media/image331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14.wdp"/><Relationship Id="rId20" Type="http://schemas.openxmlformats.org/officeDocument/2006/relationships/image" Target="../media/image30.jpeg"/><Relationship Id="rId21" Type="http://schemas.openxmlformats.org/officeDocument/2006/relationships/image" Target="../media/image31.jpeg"/><Relationship Id="rId22" Type="http://schemas.openxmlformats.org/officeDocument/2006/relationships/image" Target="../media/image32.jpeg"/><Relationship Id="rId23" Type="http://schemas.openxmlformats.org/officeDocument/2006/relationships/image" Target="../media/image33.jpeg"/><Relationship Id="rId24" Type="http://schemas.openxmlformats.org/officeDocument/2006/relationships/image" Target="../media/image34.jpeg"/><Relationship Id="rId25" Type="http://schemas.openxmlformats.org/officeDocument/2006/relationships/image" Target="../media/image35.jpeg"/><Relationship Id="rId26" Type="http://schemas.openxmlformats.org/officeDocument/2006/relationships/image" Target="../media/image36.jpeg"/><Relationship Id="rId10" Type="http://schemas.openxmlformats.org/officeDocument/2006/relationships/image" Target="../media/image23.jpeg"/><Relationship Id="rId11" Type="http://schemas.microsoft.com/office/2007/relationships/hdphoto" Target="../media/hdphoto15.wdp"/><Relationship Id="rId12" Type="http://schemas.openxmlformats.org/officeDocument/2006/relationships/image" Target="../media/image24.jpeg"/><Relationship Id="rId13" Type="http://schemas.microsoft.com/office/2007/relationships/hdphoto" Target="../media/hdphoto16.wdp"/><Relationship Id="rId14" Type="http://schemas.openxmlformats.org/officeDocument/2006/relationships/image" Target="../media/image25.jpeg"/><Relationship Id="rId15" Type="http://schemas.microsoft.com/office/2007/relationships/hdphoto" Target="../media/hdphoto17.wdp"/><Relationship Id="rId16" Type="http://schemas.openxmlformats.org/officeDocument/2006/relationships/image" Target="../media/image26.jpeg"/><Relationship Id="rId17" Type="http://schemas.openxmlformats.org/officeDocument/2006/relationships/image" Target="../media/image27.jpeg"/><Relationship Id="rId18" Type="http://schemas.openxmlformats.org/officeDocument/2006/relationships/image" Target="../media/image28.jpeg"/><Relationship Id="rId1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1.wdp"/><Relationship Id="rId4" Type="http://schemas.openxmlformats.org/officeDocument/2006/relationships/image" Target="../media/image20.jpeg"/><Relationship Id="rId5" Type="http://schemas.microsoft.com/office/2007/relationships/hdphoto" Target="../media/hdphoto12.wdp"/><Relationship Id="rId6" Type="http://schemas.openxmlformats.org/officeDocument/2006/relationships/image" Target="../media/image21.jpeg"/><Relationship Id="rId7" Type="http://schemas.microsoft.com/office/2007/relationships/hdphoto" Target="../media/hdphoto13.wdp"/><Relationship Id="rId8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0.jpeg"/><Relationship Id="rId12" Type="http://schemas.openxmlformats.org/officeDocument/2006/relationships/image" Target="../media/image351.jpeg"/><Relationship Id="rId13" Type="http://schemas.openxmlformats.org/officeDocument/2006/relationships/image" Target="../media/image352.jpeg"/><Relationship Id="rId14" Type="http://schemas.openxmlformats.org/officeDocument/2006/relationships/image" Target="../media/image353.jpeg"/><Relationship Id="rId15" Type="http://schemas.openxmlformats.org/officeDocument/2006/relationships/image" Target="../media/image354.jpeg"/><Relationship Id="rId16" Type="http://schemas.openxmlformats.org/officeDocument/2006/relationships/image" Target="../media/image355.jpeg"/><Relationship Id="rId17" Type="http://schemas.openxmlformats.org/officeDocument/2006/relationships/image" Target="../media/image356.jpeg"/><Relationship Id="rId18" Type="http://schemas.openxmlformats.org/officeDocument/2006/relationships/image" Target="../media/image357.jpeg"/><Relationship Id="rId19" Type="http://schemas.openxmlformats.org/officeDocument/2006/relationships/image" Target="../media/image3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eg"/><Relationship Id="rId3" Type="http://schemas.openxmlformats.org/officeDocument/2006/relationships/image" Target="../media/image342.jpeg"/><Relationship Id="rId4" Type="http://schemas.openxmlformats.org/officeDocument/2006/relationships/image" Target="../media/image343.jpeg"/><Relationship Id="rId5" Type="http://schemas.openxmlformats.org/officeDocument/2006/relationships/image" Target="../media/image344.jpeg"/><Relationship Id="rId6" Type="http://schemas.openxmlformats.org/officeDocument/2006/relationships/image" Target="../media/image345.jpeg"/><Relationship Id="rId7" Type="http://schemas.openxmlformats.org/officeDocument/2006/relationships/image" Target="../media/image346.jpeg"/><Relationship Id="rId8" Type="http://schemas.openxmlformats.org/officeDocument/2006/relationships/image" Target="../media/image347.jpeg"/><Relationship Id="rId9" Type="http://schemas.openxmlformats.org/officeDocument/2006/relationships/image" Target="../media/image348.jpeg"/><Relationship Id="rId10" Type="http://schemas.openxmlformats.org/officeDocument/2006/relationships/image" Target="../media/image349.jpe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8.jpeg"/><Relationship Id="rId12" Type="http://schemas.openxmlformats.org/officeDocument/2006/relationships/image" Target="../media/image369.jpeg"/><Relationship Id="rId13" Type="http://schemas.openxmlformats.org/officeDocument/2006/relationships/image" Target="../media/image370.jpeg"/><Relationship Id="rId14" Type="http://schemas.openxmlformats.org/officeDocument/2006/relationships/image" Target="../media/image371.jpeg"/><Relationship Id="rId15" Type="http://schemas.openxmlformats.org/officeDocument/2006/relationships/image" Target="../media/image372.jpeg"/><Relationship Id="rId16" Type="http://schemas.openxmlformats.org/officeDocument/2006/relationships/image" Target="../media/image373.jpeg"/><Relationship Id="rId17" Type="http://schemas.openxmlformats.org/officeDocument/2006/relationships/image" Target="../media/image374.jpeg"/><Relationship Id="rId18" Type="http://schemas.openxmlformats.org/officeDocument/2006/relationships/image" Target="../media/image375.jpeg"/><Relationship Id="rId19" Type="http://schemas.openxmlformats.org/officeDocument/2006/relationships/image" Target="../media/image3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9.jpeg"/><Relationship Id="rId3" Type="http://schemas.openxmlformats.org/officeDocument/2006/relationships/image" Target="../media/image360.jpeg"/><Relationship Id="rId4" Type="http://schemas.openxmlformats.org/officeDocument/2006/relationships/image" Target="../media/image361.jpeg"/><Relationship Id="rId5" Type="http://schemas.openxmlformats.org/officeDocument/2006/relationships/image" Target="../media/image362.jpeg"/><Relationship Id="rId6" Type="http://schemas.openxmlformats.org/officeDocument/2006/relationships/image" Target="../media/image363.jpeg"/><Relationship Id="rId7" Type="http://schemas.openxmlformats.org/officeDocument/2006/relationships/image" Target="../media/image364.jpeg"/><Relationship Id="rId8" Type="http://schemas.openxmlformats.org/officeDocument/2006/relationships/image" Target="../media/image365.jpeg"/><Relationship Id="rId9" Type="http://schemas.openxmlformats.org/officeDocument/2006/relationships/image" Target="../media/image366.jpeg"/><Relationship Id="rId10" Type="http://schemas.openxmlformats.org/officeDocument/2006/relationships/image" Target="../media/image3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4" Type="http://schemas.openxmlformats.org/officeDocument/2006/relationships/image" Target="../media/image379.jpeg"/><Relationship Id="rId5" Type="http://schemas.openxmlformats.org/officeDocument/2006/relationships/image" Target="../media/image380.jpeg"/><Relationship Id="rId6" Type="http://schemas.openxmlformats.org/officeDocument/2006/relationships/image" Target="../media/image381.jpeg"/><Relationship Id="rId7" Type="http://schemas.openxmlformats.org/officeDocument/2006/relationships/image" Target="../media/image3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20" Type="http://schemas.openxmlformats.org/officeDocument/2006/relationships/image" Target="../media/image52.jpeg"/><Relationship Id="rId21" Type="http://schemas.openxmlformats.org/officeDocument/2006/relationships/image" Target="../media/image53.jpeg"/><Relationship Id="rId22" Type="http://schemas.openxmlformats.org/officeDocument/2006/relationships/image" Target="../media/image54.jpeg"/><Relationship Id="rId23" Type="http://schemas.microsoft.com/office/2007/relationships/hdphoto" Target="../media/hdphoto21.wdp"/><Relationship Id="rId10" Type="http://schemas.microsoft.com/office/2007/relationships/hdphoto" Target="../media/hdphoto19.wdp"/><Relationship Id="rId11" Type="http://schemas.openxmlformats.org/officeDocument/2006/relationships/image" Target="../media/image44.jpeg"/><Relationship Id="rId12" Type="http://schemas.microsoft.com/office/2007/relationships/hdphoto" Target="../media/hdphoto20.wdp"/><Relationship Id="rId13" Type="http://schemas.openxmlformats.org/officeDocument/2006/relationships/image" Target="../media/image45.jpeg"/><Relationship Id="rId14" Type="http://schemas.openxmlformats.org/officeDocument/2006/relationships/image" Target="../media/image46.jpeg"/><Relationship Id="rId15" Type="http://schemas.openxmlformats.org/officeDocument/2006/relationships/image" Target="../media/image47.jpeg"/><Relationship Id="rId16" Type="http://schemas.openxmlformats.org/officeDocument/2006/relationships/image" Target="../media/image48.jpeg"/><Relationship Id="rId17" Type="http://schemas.openxmlformats.org/officeDocument/2006/relationships/image" Target="../media/image49.jpeg"/><Relationship Id="rId18" Type="http://schemas.openxmlformats.org/officeDocument/2006/relationships/image" Target="../media/image50.jpeg"/><Relationship Id="rId19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25.wdp"/><Relationship Id="rId20" Type="http://schemas.openxmlformats.org/officeDocument/2006/relationships/image" Target="../media/image64.jpeg"/><Relationship Id="rId21" Type="http://schemas.openxmlformats.org/officeDocument/2006/relationships/image" Target="../media/image65.jpeg"/><Relationship Id="rId22" Type="http://schemas.openxmlformats.org/officeDocument/2006/relationships/image" Target="../media/image66.jpeg"/><Relationship Id="rId23" Type="http://schemas.openxmlformats.org/officeDocument/2006/relationships/image" Target="../media/image67.jpeg"/><Relationship Id="rId24" Type="http://schemas.microsoft.com/office/2007/relationships/hdphoto" Target="../media/hdphoto31.wdp"/><Relationship Id="rId25" Type="http://schemas.openxmlformats.org/officeDocument/2006/relationships/image" Target="../media/image68.jpeg"/><Relationship Id="rId26" Type="http://schemas.microsoft.com/office/2007/relationships/hdphoto" Target="../media/hdphoto32.wdp"/><Relationship Id="rId27" Type="http://schemas.openxmlformats.org/officeDocument/2006/relationships/image" Target="../media/image69.jpeg"/><Relationship Id="rId28" Type="http://schemas.microsoft.com/office/2007/relationships/hdphoto" Target="../media/hdphoto33.wdp"/><Relationship Id="rId29" Type="http://schemas.openxmlformats.org/officeDocument/2006/relationships/image" Target="../media/image70.jpeg"/><Relationship Id="rId30" Type="http://schemas.openxmlformats.org/officeDocument/2006/relationships/image" Target="../media/image71.jpeg"/><Relationship Id="rId31" Type="http://schemas.openxmlformats.org/officeDocument/2006/relationships/image" Target="../media/image72.jpeg"/><Relationship Id="rId10" Type="http://schemas.openxmlformats.org/officeDocument/2006/relationships/image" Target="../media/image59.jpeg"/><Relationship Id="rId11" Type="http://schemas.microsoft.com/office/2007/relationships/hdphoto" Target="../media/hdphoto26.wdp"/><Relationship Id="rId12" Type="http://schemas.openxmlformats.org/officeDocument/2006/relationships/image" Target="../media/image60.jpeg"/><Relationship Id="rId13" Type="http://schemas.microsoft.com/office/2007/relationships/hdphoto" Target="../media/hdphoto27.wdp"/><Relationship Id="rId14" Type="http://schemas.openxmlformats.org/officeDocument/2006/relationships/image" Target="../media/image61.jpeg"/><Relationship Id="rId15" Type="http://schemas.microsoft.com/office/2007/relationships/hdphoto" Target="../media/hdphoto28.wdp"/><Relationship Id="rId16" Type="http://schemas.openxmlformats.org/officeDocument/2006/relationships/image" Target="../media/image62.jpeg"/><Relationship Id="rId17" Type="http://schemas.microsoft.com/office/2007/relationships/hdphoto" Target="../media/hdphoto29.wdp"/><Relationship Id="rId18" Type="http://schemas.openxmlformats.org/officeDocument/2006/relationships/image" Target="../media/image63.jpeg"/><Relationship Id="rId19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microsoft.com/office/2007/relationships/hdphoto" Target="../media/hdphoto22.wdp"/><Relationship Id="rId4" Type="http://schemas.openxmlformats.org/officeDocument/2006/relationships/image" Target="../media/image56.jpeg"/><Relationship Id="rId5" Type="http://schemas.microsoft.com/office/2007/relationships/hdphoto" Target="../media/hdphoto23.wdp"/><Relationship Id="rId6" Type="http://schemas.openxmlformats.org/officeDocument/2006/relationships/image" Target="../media/image57.jpeg"/><Relationship Id="rId7" Type="http://schemas.microsoft.com/office/2007/relationships/hdphoto" Target="../media/hdphoto24.wdp"/><Relationship Id="rId8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2.jpeg"/><Relationship Id="rId21" Type="http://schemas.microsoft.com/office/2007/relationships/hdphoto" Target="../media/hdphoto43.wdp"/><Relationship Id="rId22" Type="http://schemas.openxmlformats.org/officeDocument/2006/relationships/image" Target="../media/image83.jpeg"/><Relationship Id="rId23" Type="http://schemas.microsoft.com/office/2007/relationships/hdphoto" Target="../media/hdphoto44.wdp"/><Relationship Id="rId24" Type="http://schemas.openxmlformats.org/officeDocument/2006/relationships/image" Target="../media/image84.jpeg"/><Relationship Id="rId25" Type="http://schemas.microsoft.com/office/2007/relationships/hdphoto" Target="../media/hdphoto45.wdp"/><Relationship Id="rId26" Type="http://schemas.openxmlformats.org/officeDocument/2006/relationships/image" Target="../media/image85.jpeg"/><Relationship Id="rId27" Type="http://schemas.microsoft.com/office/2007/relationships/hdphoto" Target="../media/hdphoto46.wdp"/><Relationship Id="rId28" Type="http://schemas.openxmlformats.org/officeDocument/2006/relationships/image" Target="../media/image86.jpeg"/><Relationship Id="rId29" Type="http://schemas.microsoft.com/office/2007/relationships/hdphoto" Target="../media/hdphoto4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microsoft.com/office/2007/relationships/hdphoto" Target="../media/hdphoto34.wdp"/><Relationship Id="rId4" Type="http://schemas.openxmlformats.org/officeDocument/2006/relationships/image" Target="../media/image74.jpeg"/><Relationship Id="rId5" Type="http://schemas.microsoft.com/office/2007/relationships/hdphoto" Target="../media/hdphoto35.wdp"/><Relationship Id="rId30" Type="http://schemas.openxmlformats.org/officeDocument/2006/relationships/image" Target="../media/image87.jpeg"/><Relationship Id="rId31" Type="http://schemas.microsoft.com/office/2007/relationships/hdphoto" Target="../media/hdphoto48.wdp"/><Relationship Id="rId32" Type="http://schemas.openxmlformats.org/officeDocument/2006/relationships/image" Target="../media/image88.jpeg"/><Relationship Id="rId9" Type="http://schemas.microsoft.com/office/2007/relationships/hdphoto" Target="../media/hdphoto37.wdp"/><Relationship Id="rId6" Type="http://schemas.openxmlformats.org/officeDocument/2006/relationships/image" Target="../media/image75.jpeg"/><Relationship Id="rId7" Type="http://schemas.microsoft.com/office/2007/relationships/hdphoto" Target="../media/hdphoto36.wdp"/><Relationship Id="rId8" Type="http://schemas.openxmlformats.org/officeDocument/2006/relationships/image" Target="../media/image76.jpeg"/><Relationship Id="rId33" Type="http://schemas.openxmlformats.org/officeDocument/2006/relationships/image" Target="../media/image89.jpeg"/><Relationship Id="rId34" Type="http://schemas.openxmlformats.org/officeDocument/2006/relationships/image" Target="../media/image90.jpeg"/><Relationship Id="rId10" Type="http://schemas.openxmlformats.org/officeDocument/2006/relationships/image" Target="../media/image77.jpeg"/><Relationship Id="rId11" Type="http://schemas.microsoft.com/office/2007/relationships/hdphoto" Target="../media/hdphoto38.wdp"/><Relationship Id="rId12" Type="http://schemas.openxmlformats.org/officeDocument/2006/relationships/image" Target="../media/image78.jpeg"/><Relationship Id="rId13" Type="http://schemas.microsoft.com/office/2007/relationships/hdphoto" Target="../media/hdphoto39.wdp"/><Relationship Id="rId14" Type="http://schemas.openxmlformats.org/officeDocument/2006/relationships/image" Target="../media/image79.jpeg"/><Relationship Id="rId15" Type="http://schemas.microsoft.com/office/2007/relationships/hdphoto" Target="../media/hdphoto40.wdp"/><Relationship Id="rId16" Type="http://schemas.openxmlformats.org/officeDocument/2006/relationships/image" Target="../media/image80.jpeg"/><Relationship Id="rId17" Type="http://schemas.microsoft.com/office/2007/relationships/hdphoto" Target="../media/hdphoto41.wdp"/><Relationship Id="rId18" Type="http://schemas.openxmlformats.org/officeDocument/2006/relationships/image" Target="../media/image81.jpeg"/><Relationship Id="rId19" Type="http://schemas.microsoft.com/office/2007/relationships/hdphoto" Target="../media/hdphoto42.wdp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hdphoto52.wdp"/><Relationship Id="rId20" Type="http://schemas.openxmlformats.org/officeDocument/2006/relationships/image" Target="../media/image100.jpeg"/><Relationship Id="rId21" Type="http://schemas.microsoft.com/office/2007/relationships/hdphoto" Target="../media/hdphoto58.wdp"/><Relationship Id="rId22" Type="http://schemas.openxmlformats.org/officeDocument/2006/relationships/image" Target="../media/image101.jpeg"/><Relationship Id="rId23" Type="http://schemas.microsoft.com/office/2007/relationships/hdphoto" Target="../media/hdphoto59.wdp"/><Relationship Id="rId24" Type="http://schemas.openxmlformats.org/officeDocument/2006/relationships/image" Target="../media/image102.jpeg"/><Relationship Id="rId25" Type="http://schemas.microsoft.com/office/2007/relationships/hdphoto" Target="../media/hdphoto60.wdp"/><Relationship Id="rId26" Type="http://schemas.openxmlformats.org/officeDocument/2006/relationships/image" Target="../media/image103.jpeg"/><Relationship Id="rId27" Type="http://schemas.openxmlformats.org/officeDocument/2006/relationships/image" Target="../media/image104.jpeg"/><Relationship Id="rId28" Type="http://schemas.openxmlformats.org/officeDocument/2006/relationships/image" Target="../media/image105.jpeg"/><Relationship Id="rId29" Type="http://schemas.openxmlformats.org/officeDocument/2006/relationships/image" Target="../media/image106.jpeg"/><Relationship Id="rId30" Type="http://schemas.openxmlformats.org/officeDocument/2006/relationships/image" Target="../media/image107.jpeg"/><Relationship Id="rId31" Type="http://schemas.openxmlformats.org/officeDocument/2006/relationships/image" Target="../media/image108.jpeg"/><Relationship Id="rId10" Type="http://schemas.openxmlformats.org/officeDocument/2006/relationships/image" Target="../media/image95.jpeg"/><Relationship Id="rId11" Type="http://schemas.microsoft.com/office/2007/relationships/hdphoto" Target="../media/hdphoto53.wdp"/><Relationship Id="rId12" Type="http://schemas.openxmlformats.org/officeDocument/2006/relationships/image" Target="../media/image96.jpeg"/><Relationship Id="rId13" Type="http://schemas.microsoft.com/office/2007/relationships/hdphoto" Target="../media/hdphoto54.wdp"/><Relationship Id="rId14" Type="http://schemas.openxmlformats.org/officeDocument/2006/relationships/image" Target="../media/image97.jpeg"/><Relationship Id="rId15" Type="http://schemas.microsoft.com/office/2007/relationships/hdphoto" Target="../media/hdphoto55.wdp"/><Relationship Id="rId16" Type="http://schemas.openxmlformats.org/officeDocument/2006/relationships/image" Target="../media/image98.jpeg"/><Relationship Id="rId17" Type="http://schemas.microsoft.com/office/2007/relationships/hdphoto" Target="../media/hdphoto56.wdp"/><Relationship Id="rId18" Type="http://schemas.openxmlformats.org/officeDocument/2006/relationships/image" Target="../media/image99.jpeg"/><Relationship Id="rId19" Type="http://schemas.microsoft.com/office/2007/relationships/hdphoto" Target="../media/hdphoto5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microsoft.com/office/2007/relationships/hdphoto" Target="../media/hdphoto49.wdp"/><Relationship Id="rId4" Type="http://schemas.openxmlformats.org/officeDocument/2006/relationships/image" Target="../media/image92.jpeg"/><Relationship Id="rId5" Type="http://schemas.microsoft.com/office/2007/relationships/hdphoto" Target="../media/hdphoto50.wdp"/><Relationship Id="rId6" Type="http://schemas.openxmlformats.org/officeDocument/2006/relationships/image" Target="../media/image93.jpeg"/><Relationship Id="rId7" Type="http://schemas.microsoft.com/office/2007/relationships/hdphoto" Target="../media/hdphoto51.wdp"/><Relationship Id="rId8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hdphoto64.wdp"/><Relationship Id="rId20" Type="http://schemas.openxmlformats.org/officeDocument/2006/relationships/image" Target="../media/image120.jpeg"/><Relationship Id="rId21" Type="http://schemas.openxmlformats.org/officeDocument/2006/relationships/image" Target="../media/image121.jpeg"/><Relationship Id="rId22" Type="http://schemas.openxmlformats.org/officeDocument/2006/relationships/image" Target="../media/image122.jpeg"/><Relationship Id="rId23" Type="http://schemas.openxmlformats.org/officeDocument/2006/relationships/image" Target="../media/image123.jpeg"/><Relationship Id="rId24" Type="http://schemas.openxmlformats.org/officeDocument/2006/relationships/image" Target="../media/image124.jpeg"/><Relationship Id="rId25" Type="http://schemas.openxmlformats.org/officeDocument/2006/relationships/image" Target="../media/image125.jpeg"/><Relationship Id="rId10" Type="http://schemas.openxmlformats.org/officeDocument/2006/relationships/image" Target="../media/image113.jpeg"/><Relationship Id="rId11" Type="http://schemas.microsoft.com/office/2007/relationships/hdphoto" Target="../media/hdphoto65.wdp"/><Relationship Id="rId12" Type="http://schemas.openxmlformats.org/officeDocument/2006/relationships/image" Target="../media/image114.jpeg"/><Relationship Id="rId13" Type="http://schemas.microsoft.com/office/2007/relationships/hdphoto" Target="../media/hdphoto66.wdp"/><Relationship Id="rId14" Type="http://schemas.openxmlformats.org/officeDocument/2006/relationships/image" Target="../media/image39.jpeg"/><Relationship Id="rId15" Type="http://schemas.openxmlformats.org/officeDocument/2006/relationships/image" Target="../media/image115.jpeg"/><Relationship Id="rId16" Type="http://schemas.openxmlformats.org/officeDocument/2006/relationships/image" Target="../media/image116.jpeg"/><Relationship Id="rId17" Type="http://schemas.openxmlformats.org/officeDocument/2006/relationships/image" Target="../media/image117.jpeg"/><Relationship Id="rId18" Type="http://schemas.openxmlformats.org/officeDocument/2006/relationships/image" Target="../media/image118.jpeg"/><Relationship Id="rId19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microsoft.com/office/2007/relationships/hdphoto" Target="../media/hdphoto61.wdp"/><Relationship Id="rId4" Type="http://schemas.openxmlformats.org/officeDocument/2006/relationships/image" Target="../media/image110.jpeg"/><Relationship Id="rId5" Type="http://schemas.microsoft.com/office/2007/relationships/hdphoto" Target="../media/hdphoto62.wdp"/><Relationship Id="rId6" Type="http://schemas.openxmlformats.org/officeDocument/2006/relationships/image" Target="../media/image111.jpeg"/><Relationship Id="rId7" Type="http://schemas.microsoft.com/office/2007/relationships/hdphoto" Target="../media/hdphoto63.wdp"/><Relationship Id="rId8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hdphoto70.wdp"/><Relationship Id="rId20" Type="http://schemas.openxmlformats.org/officeDocument/2006/relationships/image" Target="../media/image138.jpeg"/><Relationship Id="rId21" Type="http://schemas.openxmlformats.org/officeDocument/2006/relationships/image" Target="../media/image139.jpeg"/><Relationship Id="rId22" Type="http://schemas.openxmlformats.org/officeDocument/2006/relationships/image" Target="../media/image140.jpeg"/><Relationship Id="rId23" Type="http://schemas.openxmlformats.org/officeDocument/2006/relationships/image" Target="../media/image141.jpeg"/><Relationship Id="rId24" Type="http://schemas.openxmlformats.org/officeDocument/2006/relationships/image" Target="../media/image142.jpeg"/><Relationship Id="rId25" Type="http://schemas.openxmlformats.org/officeDocument/2006/relationships/image" Target="../media/image143.jpeg"/><Relationship Id="rId10" Type="http://schemas.openxmlformats.org/officeDocument/2006/relationships/image" Target="../media/image130.jpeg"/><Relationship Id="rId11" Type="http://schemas.microsoft.com/office/2007/relationships/hdphoto" Target="../media/hdphoto71.wdp"/><Relationship Id="rId12" Type="http://schemas.openxmlformats.org/officeDocument/2006/relationships/image" Target="../media/image131.jpeg"/><Relationship Id="rId13" Type="http://schemas.microsoft.com/office/2007/relationships/hdphoto" Target="../media/hdphoto72.wdp"/><Relationship Id="rId14" Type="http://schemas.openxmlformats.org/officeDocument/2006/relationships/image" Target="../media/image132.jpeg"/><Relationship Id="rId15" Type="http://schemas.openxmlformats.org/officeDocument/2006/relationships/image" Target="../media/image133.jpeg"/><Relationship Id="rId16" Type="http://schemas.openxmlformats.org/officeDocument/2006/relationships/image" Target="../media/image134.jpeg"/><Relationship Id="rId17" Type="http://schemas.openxmlformats.org/officeDocument/2006/relationships/image" Target="../media/image135.jpeg"/><Relationship Id="rId18" Type="http://schemas.openxmlformats.org/officeDocument/2006/relationships/image" Target="../media/image136.jpeg"/><Relationship Id="rId19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Relationship Id="rId3" Type="http://schemas.microsoft.com/office/2007/relationships/hdphoto" Target="../media/hdphoto67.wdp"/><Relationship Id="rId4" Type="http://schemas.openxmlformats.org/officeDocument/2006/relationships/image" Target="../media/image127.jpeg"/><Relationship Id="rId5" Type="http://schemas.microsoft.com/office/2007/relationships/hdphoto" Target="../media/hdphoto68.wdp"/><Relationship Id="rId6" Type="http://schemas.openxmlformats.org/officeDocument/2006/relationships/image" Target="../media/image128.jpeg"/><Relationship Id="rId7" Type="http://schemas.microsoft.com/office/2007/relationships/hdphoto" Target="../media/hdphoto69.wdp"/><Relationship Id="rId8" Type="http://schemas.openxmlformats.org/officeDocument/2006/relationships/image" Target="../media/image129.jpe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hdphoto76.wdp"/><Relationship Id="rId20" Type="http://schemas.openxmlformats.org/officeDocument/2006/relationships/image" Target="../media/image153.jpeg"/><Relationship Id="rId21" Type="http://schemas.microsoft.com/office/2007/relationships/hdphoto" Target="../media/hdphoto82.wdp"/><Relationship Id="rId22" Type="http://schemas.openxmlformats.org/officeDocument/2006/relationships/image" Target="../media/image154.jpeg"/><Relationship Id="rId23" Type="http://schemas.microsoft.com/office/2007/relationships/hdphoto" Target="../media/hdphoto83.wdp"/><Relationship Id="rId24" Type="http://schemas.openxmlformats.org/officeDocument/2006/relationships/image" Target="../media/image155.jpeg"/><Relationship Id="rId25" Type="http://schemas.microsoft.com/office/2007/relationships/hdphoto" Target="../media/hdphoto84.wdp"/><Relationship Id="rId26" Type="http://schemas.openxmlformats.org/officeDocument/2006/relationships/image" Target="../media/image156.jpeg"/><Relationship Id="rId27" Type="http://schemas.openxmlformats.org/officeDocument/2006/relationships/image" Target="../media/image157.jpeg"/><Relationship Id="rId28" Type="http://schemas.openxmlformats.org/officeDocument/2006/relationships/image" Target="../media/image158.jpeg"/><Relationship Id="rId29" Type="http://schemas.openxmlformats.org/officeDocument/2006/relationships/image" Target="../media/image159.jpeg"/><Relationship Id="rId30" Type="http://schemas.openxmlformats.org/officeDocument/2006/relationships/image" Target="../media/image160.jpeg"/><Relationship Id="rId31" Type="http://schemas.openxmlformats.org/officeDocument/2006/relationships/image" Target="../media/image161.jpeg"/><Relationship Id="rId10" Type="http://schemas.openxmlformats.org/officeDocument/2006/relationships/image" Target="../media/image148.jpeg"/><Relationship Id="rId11" Type="http://schemas.microsoft.com/office/2007/relationships/hdphoto" Target="../media/hdphoto77.wdp"/><Relationship Id="rId12" Type="http://schemas.openxmlformats.org/officeDocument/2006/relationships/image" Target="../media/image149.jpeg"/><Relationship Id="rId13" Type="http://schemas.microsoft.com/office/2007/relationships/hdphoto" Target="../media/hdphoto78.wdp"/><Relationship Id="rId14" Type="http://schemas.openxmlformats.org/officeDocument/2006/relationships/image" Target="../media/image150.jpeg"/><Relationship Id="rId15" Type="http://schemas.microsoft.com/office/2007/relationships/hdphoto" Target="../media/hdphoto79.wdp"/><Relationship Id="rId16" Type="http://schemas.openxmlformats.org/officeDocument/2006/relationships/image" Target="../media/image151.jpeg"/><Relationship Id="rId17" Type="http://schemas.microsoft.com/office/2007/relationships/hdphoto" Target="../media/hdphoto80.wdp"/><Relationship Id="rId18" Type="http://schemas.openxmlformats.org/officeDocument/2006/relationships/image" Target="../media/image152.jpeg"/><Relationship Id="rId19" Type="http://schemas.microsoft.com/office/2007/relationships/hdphoto" Target="../media/hdphoto8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Relationship Id="rId3" Type="http://schemas.microsoft.com/office/2007/relationships/hdphoto" Target="../media/hdphoto73.wdp"/><Relationship Id="rId4" Type="http://schemas.openxmlformats.org/officeDocument/2006/relationships/image" Target="../media/image145.jpeg"/><Relationship Id="rId5" Type="http://schemas.microsoft.com/office/2007/relationships/hdphoto" Target="../media/hdphoto74.wdp"/><Relationship Id="rId6" Type="http://schemas.openxmlformats.org/officeDocument/2006/relationships/image" Target="../media/image146.jpeg"/><Relationship Id="rId7" Type="http://schemas.microsoft.com/office/2007/relationships/hdphoto" Target="../media/hdphoto75.wdp"/><Relationship Id="rId8" Type="http://schemas.openxmlformats.org/officeDocument/2006/relationships/image" Target="../media/image1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895646"/>
            <a:ext cx="88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SC5314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2238556"/>
            <a:ext cx="79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SN250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4430" y="36974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430" y="517356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933" y="652536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05933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pic>
        <p:nvPicPr>
          <p:cNvPr id="15" name="Picture 14" descr="1ay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1by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784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cy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1ay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19" name="Picture 18" descr="1by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1cy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1" name="Picture 20" descr="1ay4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249"/>
            <a:ext cx="1828800" cy="1376994"/>
          </a:xfrm>
          <a:prstGeom prst="rect">
            <a:avLst/>
          </a:prstGeom>
        </p:spPr>
      </p:pic>
      <p:pic>
        <p:nvPicPr>
          <p:cNvPr id="22" name="Picture 21" descr="1by4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249"/>
            <a:ext cx="1828800" cy="1376994"/>
          </a:xfrm>
          <a:prstGeom prst="rect">
            <a:avLst/>
          </a:prstGeom>
        </p:spPr>
      </p:pic>
      <p:pic>
        <p:nvPicPr>
          <p:cNvPr id="23" name="Picture 22" descr="1cy4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249"/>
            <a:ext cx="1828800" cy="1376994"/>
          </a:xfrm>
          <a:prstGeom prst="rect">
            <a:avLst/>
          </a:prstGeom>
        </p:spPr>
      </p:pic>
      <p:pic>
        <p:nvPicPr>
          <p:cNvPr id="24" name="Picture 23" descr="2aypd2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5" name="Picture 24" descr="2bypd2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784" y="1770747"/>
            <a:ext cx="1828800" cy="1376994"/>
          </a:xfrm>
          <a:prstGeom prst="rect">
            <a:avLst/>
          </a:prstGeom>
        </p:spPr>
      </p:pic>
      <p:pic>
        <p:nvPicPr>
          <p:cNvPr id="27" name="Picture 26" descr="2cypd2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1by1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1784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by1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784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3by1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1by4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37" name="Picture 36" descr="2by4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38" name="Picture 37" descr="3by4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80874"/>
            <a:ext cx="1828800" cy="13769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34267" y="6859"/>
            <a:ext cx="104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YPD 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3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593</a:t>
            </a:r>
            <a:endParaRPr lang="en-US" dirty="0"/>
          </a:p>
        </p:txBody>
      </p:sp>
      <p:pic>
        <p:nvPicPr>
          <p:cNvPr id="18" name="Picture 17" descr="2ay1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0" name="Picture 19" descr="2by1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26" name="Picture 25" descr="2cy13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7" name="Picture 26" descr="2ay1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2by14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9" name="Picture 28" descr="2cy14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2ay15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2by15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74" y="6058030"/>
            <a:ext cx="1828800" cy="1376994"/>
          </a:xfrm>
          <a:prstGeom prst="rect">
            <a:avLst/>
          </a:prstGeom>
        </p:spPr>
      </p:pic>
      <p:pic>
        <p:nvPicPr>
          <p:cNvPr id="32" name="Picture 31" descr="2cy15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2ay16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4" name="Picture 33" descr="2by16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2" y="7485778"/>
            <a:ext cx="1828800" cy="1376994"/>
          </a:xfrm>
          <a:prstGeom prst="rect">
            <a:avLst/>
          </a:prstGeom>
        </p:spPr>
      </p:pic>
      <p:pic>
        <p:nvPicPr>
          <p:cNvPr id="35" name="Picture 34" descr="2cy16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1cy7.jpg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7" name="Picture 36" descr="2cy7.jpg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400" y="340402"/>
            <a:ext cx="1828800" cy="1376994"/>
          </a:xfrm>
          <a:prstGeom prst="rect">
            <a:avLst/>
          </a:prstGeom>
        </p:spPr>
      </p:pic>
      <p:pic>
        <p:nvPicPr>
          <p:cNvPr id="38" name="Picture 37" descr="3cy7.jpg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39" name="Picture 38" descr="1ay11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40" name="Picture 39" descr="1by11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202" y="4622319"/>
            <a:ext cx="1828800" cy="1376994"/>
          </a:xfrm>
          <a:prstGeom prst="rect">
            <a:avLst/>
          </a:prstGeom>
        </p:spPr>
      </p:pic>
      <p:pic>
        <p:nvPicPr>
          <p:cNvPr id="41" name="Picture 40" descr="1cy11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665</a:t>
            </a:r>
            <a:endParaRPr lang="en-US" dirty="0"/>
          </a:p>
        </p:txBody>
      </p:sp>
      <p:pic>
        <p:nvPicPr>
          <p:cNvPr id="15" name="Picture 14" descr="3ay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y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y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y2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0" name="Picture 19" descr="3by2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6" name="Picture 25" descr="3cy2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7" name="Picture 26" descr="3ay3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3by3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3cy3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341" y="7480874"/>
            <a:ext cx="1828800" cy="1376994"/>
          </a:xfrm>
          <a:prstGeom prst="rect">
            <a:avLst/>
          </a:prstGeom>
        </p:spPr>
      </p:pic>
      <p:pic>
        <p:nvPicPr>
          <p:cNvPr id="30" name="Picture 29" descr="1ypd4a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1" name="Picture 30" descr="1bypd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2" name="Picture 31" descr="1ay12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1by12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34" name="Picture 33" descr="1cy12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341" y="1774497"/>
            <a:ext cx="1828800" cy="1376994"/>
          </a:xfrm>
          <a:prstGeom prst="rect">
            <a:avLst/>
          </a:prstGeom>
        </p:spPr>
      </p:pic>
      <p:pic>
        <p:nvPicPr>
          <p:cNvPr id="35" name="Picture 34" descr="1ay13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33012"/>
            <a:ext cx="1828800" cy="1376994"/>
          </a:xfrm>
          <a:prstGeom prst="rect">
            <a:avLst/>
          </a:prstGeom>
        </p:spPr>
      </p:pic>
      <p:pic>
        <p:nvPicPr>
          <p:cNvPr id="36" name="Picture 35" descr="1by13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37" name="Picture 36" descr="1cy13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07659"/>
            <a:ext cx="1828800" cy="1376994"/>
          </a:xfrm>
          <a:prstGeom prst="rect">
            <a:avLst/>
          </a:prstGeom>
        </p:spPr>
      </p:pic>
      <p:pic>
        <p:nvPicPr>
          <p:cNvPr id="2" name="Picture 1" descr="658y1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341" y="320484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692</a:t>
            </a:r>
            <a:endParaRPr lang="en-US" dirty="0"/>
          </a:p>
        </p:txBody>
      </p:sp>
      <p:pic>
        <p:nvPicPr>
          <p:cNvPr id="15" name="Picture 14" descr="3ay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y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y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y5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y5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3cy5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3ay6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8" name="Picture 27" descr="3by6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3cy6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30" name="Picture 29" descr="3ay7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46107"/>
            <a:ext cx="1828800" cy="1376994"/>
          </a:xfrm>
          <a:prstGeom prst="rect">
            <a:avLst/>
          </a:prstGeom>
        </p:spPr>
      </p:pic>
      <p:pic>
        <p:nvPicPr>
          <p:cNvPr id="31" name="Picture 30" descr="3by7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42" y="6046107"/>
            <a:ext cx="1828800" cy="1376994"/>
          </a:xfrm>
          <a:prstGeom prst="rect">
            <a:avLst/>
          </a:prstGeom>
        </p:spPr>
      </p:pic>
      <p:pic>
        <p:nvPicPr>
          <p:cNvPr id="32" name="Picture 31" descr="3cy7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46107"/>
            <a:ext cx="1828800" cy="1376994"/>
          </a:xfrm>
          <a:prstGeom prst="rect">
            <a:avLst/>
          </a:prstGeom>
        </p:spPr>
      </p:pic>
      <p:pic>
        <p:nvPicPr>
          <p:cNvPr id="33" name="Picture 32" descr="1ay14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1by14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35" name="Picture 34" descr="1cy14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83011"/>
            <a:ext cx="1828800" cy="1376994"/>
          </a:xfrm>
          <a:prstGeom prst="rect">
            <a:avLst/>
          </a:prstGeom>
        </p:spPr>
      </p:pic>
      <p:pic>
        <p:nvPicPr>
          <p:cNvPr id="36" name="Picture 35" descr="1ay15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7" name="Picture 36" descr="1by15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542" y="7484624"/>
            <a:ext cx="1828800" cy="1376994"/>
          </a:xfrm>
          <a:prstGeom prst="rect">
            <a:avLst/>
          </a:prstGeom>
        </p:spPr>
      </p:pic>
      <p:pic>
        <p:nvPicPr>
          <p:cNvPr id="38" name="Picture 37" descr="1cy15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746</a:t>
            </a:r>
            <a:endParaRPr lang="en-US" dirty="0"/>
          </a:p>
        </p:txBody>
      </p:sp>
      <p:pic>
        <p:nvPicPr>
          <p:cNvPr id="15" name="Picture 14" descr="3ay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3by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26" y="1770747"/>
            <a:ext cx="1828800" cy="1376994"/>
          </a:xfrm>
          <a:prstGeom prst="rect">
            <a:avLst/>
          </a:prstGeom>
        </p:spPr>
      </p:pic>
      <p:pic>
        <p:nvPicPr>
          <p:cNvPr id="17" name="Picture 16" descr="3cy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3ay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76637"/>
            <a:ext cx="1828800" cy="1376994"/>
          </a:xfrm>
          <a:prstGeom prst="rect">
            <a:avLst/>
          </a:prstGeom>
        </p:spPr>
      </p:pic>
      <p:pic>
        <p:nvPicPr>
          <p:cNvPr id="20" name="Picture 19" descr="3by9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6" name="Picture 25" descr="3cy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27" name="Picture 26" descr="1ypd5a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1bypd5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26" y="6054280"/>
            <a:ext cx="1828800" cy="1376994"/>
          </a:xfrm>
          <a:prstGeom prst="rect">
            <a:avLst/>
          </a:prstGeom>
        </p:spPr>
      </p:pic>
      <p:pic>
        <p:nvPicPr>
          <p:cNvPr id="29" name="Picture 28" descr="1cypd5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64" y="6054280"/>
            <a:ext cx="1828800" cy="1376994"/>
          </a:xfrm>
          <a:prstGeom prst="rect">
            <a:avLst/>
          </a:prstGeom>
        </p:spPr>
      </p:pic>
      <p:pic>
        <p:nvPicPr>
          <p:cNvPr id="30" name="Picture 29" descr="1ar16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85765"/>
            <a:ext cx="1828800" cy="1376994"/>
          </a:xfrm>
          <a:prstGeom prst="rect">
            <a:avLst/>
          </a:prstGeom>
        </p:spPr>
      </p:pic>
      <p:pic>
        <p:nvPicPr>
          <p:cNvPr id="31" name="Picture 30" descr="1by16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26" y="344152"/>
            <a:ext cx="1828800" cy="1376994"/>
          </a:xfrm>
          <a:prstGeom prst="rect">
            <a:avLst/>
          </a:prstGeom>
        </p:spPr>
      </p:pic>
      <p:pic>
        <p:nvPicPr>
          <p:cNvPr id="32" name="Picture 31" descr="1cy16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0972"/>
            <a:ext cx="1828800" cy="1376994"/>
          </a:xfrm>
          <a:prstGeom prst="rect">
            <a:avLst/>
          </a:prstGeom>
        </p:spPr>
      </p:pic>
      <p:pic>
        <p:nvPicPr>
          <p:cNvPr id="33" name="Picture 32" descr="2ay4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by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526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2cy4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2ay5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7" name="Picture 36" descr="2by5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678" y="4626069"/>
            <a:ext cx="1828800" cy="1376994"/>
          </a:xfrm>
          <a:prstGeom prst="rect">
            <a:avLst/>
          </a:prstGeom>
        </p:spPr>
      </p:pic>
      <p:pic>
        <p:nvPicPr>
          <p:cNvPr id="38" name="Picture 37" descr="2cy5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231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791</a:t>
            </a:r>
            <a:endParaRPr lang="en-US" dirty="0"/>
          </a:p>
        </p:txBody>
      </p:sp>
      <p:pic>
        <p:nvPicPr>
          <p:cNvPr id="15" name="Picture 14" descr="3ay1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y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y1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y11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3by11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3cy11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7" name="Picture 26" descr="2aypd9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2bypd9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49668"/>
            <a:ext cx="1828800" cy="1376994"/>
          </a:xfrm>
          <a:prstGeom prst="rect">
            <a:avLst/>
          </a:prstGeom>
        </p:spPr>
      </p:pic>
      <p:pic>
        <p:nvPicPr>
          <p:cNvPr id="29" name="Picture 28" descr="2cypd9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2aypd10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31" name="Picture 30" descr="2bypd10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32" name="Picture 31" descr="2cypd10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33" name="Picture 32" descr="1ay10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4" name="Picture 33" descr="2ay10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35" name="Picture 34" descr="3ay10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6" name="Picture 35" descr="2ay6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7" name="Picture 36" descr="2by6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3201092"/>
            <a:ext cx="1828800" cy="1376994"/>
          </a:xfrm>
          <a:prstGeom prst="rect">
            <a:avLst/>
          </a:prstGeom>
        </p:spPr>
      </p:pic>
      <p:pic>
        <p:nvPicPr>
          <p:cNvPr id="38" name="Picture 37" descr="2cy6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812</a:t>
            </a:r>
            <a:endParaRPr lang="en-US" dirty="0"/>
          </a:p>
        </p:txBody>
      </p:sp>
      <p:pic>
        <p:nvPicPr>
          <p:cNvPr id="15" name="Picture 14" descr="3ay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y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y1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y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3by1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47767"/>
            <a:ext cx="1828800" cy="1376994"/>
          </a:xfrm>
          <a:prstGeom prst="rect">
            <a:avLst/>
          </a:prstGeom>
        </p:spPr>
      </p:pic>
      <p:pic>
        <p:nvPicPr>
          <p:cNvPr id="26" name="Picture 25" descr="3cy1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47767"/>
            <a:ext cx="1828800" cy="1376994"/>
          </a:xfrm>
          <a:prstGeom prst="rect">
            <a:avLst/>
          </a:prstGeom>
        </p:spPr>
      </p:pic>
      <p:pic>
        <p:nvPicPr>
          <p:cNvPr id="27" name="Picture 26" descr="1ypd6a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1bypd6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1cypd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2aypd11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2bypd11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32" name="Picture 31" descr="2cypd11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3" name="Picture 32" descr="2ay7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2by7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35" name="Picture 34" descr="2cy7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6" name="Picture 35" descr="2ay8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37" name="Picture 36" descr="2by8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38" name="Picture 37" descr="2cy8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875</a:t>
            </a:r>
            <a:endParaRPr lang="en-US" dirty="0"/>
          </a:p>
        </p:txBody>
      </p:sp>
      <p:pic>
        <p:nvPicPr>
          <p:cNvPr id="15" name="Picture 14" descr="3ay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3by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3cy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y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y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3cy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1ypd7a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1bypd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32" name="Picture 31" descr="1cypd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3" name="Picture 32" descr="1ay11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2ay11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35" name="Picture 34" descr="3ay11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36" name="Picture 35" descr="1dy8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37" name="Picture 36" descr="2dy8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503583"/>
            <a:ext cx="1828800" cy="1376994"/>
          </a:xfrm>
          <a:prstGeom prst="rect">
            <a:avLst/>
          </a:prstGeom>
        </p:spPr>
      </p:pic>
      <p:pic>
        <p:nvPicPr>
          <p:cNvPr id="38" name="Picture 37" descr="3dy8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503583"/>
            <a:ext cx="1828800" cy="1376994"/>
          </a:xfrm>
          <a:prstGeom prst="rect">
            <a:avLst/>
          </a:prstGeom>
        </p:spPr>
      </p:pic>
      <p:pic>
        <p:nvPicPr>
          <p:cNvPr id="39" name="Picture 38" descr="2ay9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40" name="Picture 39" descr="2by9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41" name="Picture 40" descr="2cy9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941</a:t>
            </a:r>
            <a:endParaRPr lang="en-US" dirty="0"/>
          </a:p>
        </p:txBody>
      </p:sp>
      <p:pic>
        <p:nvPicPr>
          <p:cNvPr id="15" name="Picture 14" descr="4a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16" name="Picture 15" descr="4by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204842"/>
            <a:ext cx="1828800" cy="1376994"/>
          </a:xfrm>
          <a:prstGeom prst="rect">
            <a:avLst/>
          </a:prstGeom>
        </p:spPr>
      </p:pic>
      <p:pic>
        <p:nvPicPr>
          <p:cNvPr id="17" name="Picture 16" descr="4cy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1ypd8a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8" name="Picture 27" descr="1bypd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29" name="Picture 28" descr="1cypd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64" y="1774497"/>
            <a:ext cx="1828800" cy="1376994"/>
          </a:xfrm>
          <a:prstGeom prst="rect">
            <a:avLst/>
          </a:prstGeom>
        </p:spPr>
      </p:pic>
      <p:pic>
        <p:nvPicPr>
          <p:cNvPr id="30" name="Picture 29" descr="1ypd9a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1" name="Picture 30" descr="1bypd9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1cypd9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93564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1dy1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4" name="Picture 33" descr="2dy1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35" name="Picture 34" descr="3dy10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2ay10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7" name="Picture 36" descr="2by10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40402"/>
            <a:ext cx="1828800" cy="1376994"/>
          </a:xfrm>
          <a:prstGeom prst="rect">
            <a:avLst/>
          </a:prstGeom>
        </p:spPr>
      </p:pic>
      <p:pic>
        <p:nvPicPr>
          <p:cNvPr id="38" name="Picture 37" descr="2cy10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64" y="340402"/>
            <a:ext cx="1828800" cy="1376994"/>
          </a:xfrm>
          <a:prstGeom prst="rect">
            <a:avLst/>
          </a:prstGeom>
        </p:spPr>
      </p:pic>
      <p:pic>
        <p:nvPicPr>
          <p:cNvPr id="39" name="Picture 38" descr="2ay11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40" name="Picture 39" descr="2by1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41" name="Picture 40" descr="2cy11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77286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992</a:t>
            </a:r>
            <a:endParaRPr lang="en-US" dirty="0"/>
          </a:p>
        </p:txBody>
      </p:sp>
      <p:pic>
        <p:nvPicPr>
          <p:cNvPr id="15" name="Picture 14" descr="4ay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4by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4cy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4ay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0" name="Picture 19" descr="4by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6055982"/>
            <a:ext cx="1828800" cy="1376994"/>
          </a:xfrm>
          <a:prstGeom prst="rect">
            <a:avLst/>
          </a:prstGeom>
        </p:spPr>
      </p:pic>
      <p:pic>
        <p:nvPicPr>
          <p:cNvPr id="26" name="Picture 25" descr="4cy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4ay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4by5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4cy5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7484624"/>
            <a:ext cx="1828800" cy="1376994"/>
          </a:xfrm>
          <a:prstGeom prst="rect">
            <a:avLst/>
          </a:prstGeom>
        </p:spPr>
      </p:pic>
      <p:pic>
        <p:nvPicPr>
          <p:cNvPr id="30" name="Picture 29" descr="1ypd10a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16128"/>
            <a:ext cx="1828800" cy="1376994"/>
          </a:xfrm>
          <a:prstGeom prst="rect">
            <a:avLst/>
          </a:prstGeom>
        </p:spPr>
      </p:pic>
      <p:pic>
        <p:nvPicPr>
          <p:cNvPr id="31" name="Picture 30" descr="1bypd1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4626069"/>
            <a:ext cx="1828800" cy="1376994"/>
          </a:xfrm>
          <a:prstGeom prst="rect">
            <a:avLst/>
          </a:prstGeom>
        </p:spPr>
      </p:pic>
      <p:pic>
        <p:nvPicPr>
          <p:cNvPr id="32" name="Picture 31" descr="1cypd1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4626069"/>
            <a:ext cx="1828800" cy="1376994"/>
          </a:xfrm>
          <a:prstGeom prst="rect">
            <a:avLst/>
          </a:prstGeom>
        </p:spPr>
      </p:pic>
      <p:pic>
        <p:nvPicPr>
          <p:cNvPr id="33" name="Picture 32" descr="2ay1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2by1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40402"/>
            <a:ext cx="1828800" cy="1376994"/>
          </a:xfrm>
          <a:prstGeom prst="rect">
            <a:avLst/>
          </a:prstGeom>
        </p:spPr>
      </p:pic>
      <p:pic>
        <p:nvPicPr>
          <p:cNvPr id="35" name="Picture 34" descr="2cy1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340402"/>
            <a:ext cx="1828800" cy="1376994"/>
          </a:xfrm>
          <a:prstGeom prst="rect">
            <a:avLst/>
          </a:prstGeom>
        </p:spPr>
      </p:pic>
      <p:pic>
        <p:nvPicPr>
          <p:cNvPr id="36" name="Picture 35" descr="2ay13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7" name="Picture 36" descr="2by13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5717" y="3204842"/>
            <a:ext cx="1828800" cy="1376994"/>
          </a:xfrm>
          <a:prstGeom prst="rect">
            <a:avLst/>
          </a:prstGeom>
        </p:spPr>
      </p:pic>
      <p:pic>
        <p:nvPicPr>
          <p:cNvPr id="38" name="Picture 37" descr="2cy13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38146" y="320484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1039</a:t>
            </a:r>
            <a:endParaRPr lang="en-US" dirty="0"/>
          </a:p>
        </p:txBody>
      </p:sp>
      <p:pic>
        <p:nvPicPr>
          <p:cNvPr id="18" name="Picture 17" descr="4ay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4by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6" name="Picture 25" descr="4cy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7" name="Picture 26" descr="4ay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4by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9" name="Picture 28" descr="4cy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72911"/>
            <a:ext cx="1828800" cy="1376994"/>
          </a:xfrm>
          <a:prstGeom prst="rect">
            <a:avLst/>
          </a:prstGeom>
        </p:spPr>
      </p:pic>
      <p:pic>
        <p:nvPicPr>
          <p:cNvPr id="30" name="Picture 29" descr="1ypd11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6" y="340402"/>
            <a:ext cx="1828800" cy="1376994"/>
          </a:xfrm>
          <a:prstGeom prst="rect">
            <a:avLst/>
          </a:prstGeom>
        </p:spPr>
      </p:pic>
      <p:pic>
        <p:nvPicPr>
          <p:cNvPr id="31" name="Picture 30" descr="1bypd1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340402"/>
            <a:ext cx="1828800" cy="1376994"/>
          </a:xfrm>
          <a:prstGeom prst="rect">
            <a:avLst/>
          </a:prstGeom>
        </p:spPr>
      </p:pic>
      <p:pic>
        <p:nvPicPr>
          <p:cNvPr id="32" name="Picture 31" descr="1cypd1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3" name="Picture 32" descr="2aypd1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6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2bypd1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1774497"/>
            <a:ext cx="1828800" cy="1376994"/>
          </a:xfrm>
          <a:prstGeom prst="rect">
            <a:avLst/>
          </a:prstGeom>
        </p:spPr>
      </p:pic>
      <p:pic>
        <p:nvPicPr>
          <p:cNvPr id="35" name="Picture 34" descr="2cypd1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39" name="Picture 38" descr="1dy1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6" y="4637274"/>
            <a:ext cx="1828800" cy="1376994"/>
          </a:xfrm>
          <a:prstGeom prst="rect">
            <a:avLst/>
          </a:prstGeom>
        </p:spPr>
      </p:pic>
      <p:pic>
        <p:nvPicPr>
          <p:cNvPr id="40" name="Picture 39" descr="2dy12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21784" y="4637274"/>
            <a:ext cx="1828800" cy="1376994"/>
          </a:xfrm>
          <a:prstGeom prst="rect">
            <a:avLst/>
          </a:prstGeom>
        </p:spPr>
      </p:pic>
      <p:pic>
        <p:nvPicPr>
          <p:cNvPr id="41" name="Picture 40" descr="3dy12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37274"/>
            <a:ext cx="1828800" cy="1376994"/>
          </a:xfrm>
          <a:prstGeom prst="rect">
            <a:avLst/>
          </a:prstGeom>
        </p:spPr>
      </p:pic>
      <p:pic>
        <p:nvPicPr>
          <p:cNvPr id="42" name="Picture 41" descr="2ay1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86" y="3204842"/>
            <a:ext cx="1828800" cy="1376994"/>
          </a:xfrm>
          <a:prstGeom prst="rect">
            <a:avLst/>
          </a:prstGeom>
        </p:spPr>
      </p:pic>
      <p:pic>
        <p:nvPicPr>
          <p:cNvPr id="43" name="Picture 42" descr="2by14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3204842"/>
            <a:ext cx="1828800" cy="1376994"/>
          </a:xfrm>
          <a:prstGeom prst="rect">
            <a:avLst/>
          </a:prstGeom>
        </p:spPr>
      </p:pic>
      <p:pic>
        <p:nvPicPr>
          <p:cNvPr id="44" name="Picture 43" descr="2cy14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4400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4400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84400" y="36974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4400" y="517356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4400" y="652536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4400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15" name="Picture 14" descr="1ay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1by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1cy6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1ay7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1by7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1cy7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1ypd1a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5" name="Picture 34" descr="1bypd1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1cypd1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7" name="Picture 36" descr="1ypd14a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8" name="Picture 37" descr="1bypd14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37" y="4616789"/>
            <a:ext cx="1828800" cy="1376994"/>
          </a:xfrm>
          <a:prstGeom prst="rect">
            <a:avLst/>
          </a:prstGeom>
        </p:spPr>
      </p:pic>
      <p:pic>
        <p:nvPicPr>
          <p:cNvPr id="39" name="Picture 38" descr="1cypd14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40" name="Picture 39" descr="1ypd15a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41" name="Picture 40" descr="1bypd15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42" name="Picture 41" descr="1cypd15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43" name="Picture 42" descr="1ypd16a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44" name="Picture 43" descr="1bypd16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45" name="Picture 44" descr="1cypd16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2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1095</a:t>
            </a:r>
            <a:endParaRPr lang="en-US" dirty="0"/>
          </a:p>
        </p:txBody>
      </p:sp>
      <p:pic>
        <p:nvPicPr>
          <p:cNvPr id="15" name="Picture 14" descr="4ay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4by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4cy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27" name="Picture 26" descr="4ay1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4by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3192600"/>
            <a:ext cx="1828800" cy="1376994"/>
          </a:xfrm>
          <a:prstGeom prst="rect">
            <a:avLst/>
          </a:prstGeom>
        </p:spPr>
      </p:pic>
      <p:pic>
        <p:nvPicPr>
          <p:cNvPr id="29" name="Picture 28" descr="4cy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0" name="Picture 29" descr="4ay1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1" name="Picture 30" descr="4by1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32" name="Picture 31" descr="4cy1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33" name="Picture 32" descr="4ay13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4" name="Picture 33" descr="4by13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6054280"/>
            <a:ext cx="1828800" cy="1376994"/>
          </a:xfrm>
          <a:prstGeom prst="rect">
            <a:avLst/>
          </a:prstGeom>
        </p:spPr>
      </p:pic>
      <p:pic>
        <p:nvPicPr>
          <p:cNvPr id="35" name="Picture 34" descr="4cy13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9" name="Picture 38" descr="1dy1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40" name="Picture 39" descr="2dy16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41" name="Picture 40" descr="3dy16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42" name="Picture 41" descr="1ey4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43" name="Picture 42" descr="2ey4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44" name="Picture 43" descr="3ey4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1139</a:t>
            </a:r>
            <a:endParaRPr lang="en-US" dirty="0"/>
          </a:p>
        </p:txBody>
      </p:sp>
      <p:pic>
        <p:nvPicPr>
          <p:cNvPr id="15" name="Picture 14" descr="4ay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4by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4cy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1ypd12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1bypd1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37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1cypd1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7" name="Picture 26" descr="2aypd1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8" name="Picture 27" descr="2bypd1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0037" y="6054280"/>
            <a:ext cx="1828800" cy="1376994"/>
          </a:xfrm>
          <a:prstGeom prst="rect">
            <a:avLst/>
          </a:prstGeom>
        </p:spPr>
      </p:pic>
      <p:pic>
        <p:nvPicPr>
          <p:cNvPr id="29" name="Picture 28" descr="2cypd13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6054280"/>
            <a:ext cx="1828800" cy="1376994"/>
          </a:xfrm>
          <a:prstGeom prst="rect">
            <a:avLst/>
          </a:prstGeom>
        </p:spPr>
      </p:pic>
      <p:pic>
        <p:nvPicPr>
          <p:cNvPr id="30" name="Picture 29" descr="2aypd14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31" name="Picture 30" descr="2bypd1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0037" y="7484624"/>
            <a:ext cx="1828800" cy="1376994"/>
          </a:xfrm>
          <a:prstGeom prst="rect">
            <a:avLst/>
          </a:prstGeom>
        </p:spPr>
      </p:pic>
      <p:pic>
        <p:nvPicPr>
          <p:cNvPr id="32" name="Picture 31" descr="2cypd1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7480874"/>
            <a:ext cx="1828800" cy="1376994"/>
          </a:xfrm>
          <a:prstGeom prst="rect">
            <a:avLst/>
          </a:prstGeom>
        </p:spPr>
      </p:pic>
      <p:pic>
        <p:nvPicPr>
          <p:cNvPr id="37" name="Picture 36" descr="1ey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8" name="Picture 37" descr="2ey6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9" name="Picture 38" descr="3ey6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40" name="Picture 39" descr="2ay15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41" name="Picture 40" descr="2by15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42" name="Picture 41" descr="2cy15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1149</a:t>
            </a:r>
            <a:endParaRPr lang="en-US" dirty="0"/>
          </a:p>
        </p:txBody>
      </p:sp>
      <p:pic>
        <p:nvPicPr>
          <p:cNvPr id="7" name="Picture 6" descr="1ypd13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1" name="Picture 10" descr="1bypd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37" y="344152"/>
            <a:ext cx="1828800" cy="1376994"/>
          </a:xfrm>
          <a:prstGeom prst="rect">
            <a:avLst/>
          </a:prstGeom>
        </p:spPr>
      </p:pic>
      <p:pic>
        <p:nvPicPr>
          <p:cNvPr id="12" name="Picture 11" descr="1cypd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082" y="340402"/>
            <a:ext cx="1828800" cy="1376994"/>
          </a:xfrm>
          <a:prstGeom prst="rect">
            <a:avLst/>
          </a:prstGeom>
        </p:spPr>
      </p:pic>
      <p:pic>
        <p:nvPicPr>
          <p:cNvPr id="13" name="Picture 12" descr="2aypd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4" name="Picture 13" descr="2bypd1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37" y="1767751"/>
            <a:ext cx="1828800" cy="1376994"/>
          </a:xfrm>
          <a:prstGeom prst="rect">
            <a:avLst/>
          </a:prstGeom>
        </p:spPr>
      </p:pic>
      <p:pic>
        <p:nvPicPr>
          <p:cNvPr id="15" name="Picture 14" descr="2cypd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946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2897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897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400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400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400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400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  <p:pic>
        <p:nvPicPr>
          <p:cNvPr id="15" name="Picture 14" descr="2aypd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2bypd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2aypd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18" name="Picture 17" descr="2bypd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0" name="Picture 19" descr="2cypd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1ay6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0" name="Picture 29" descr="2ay6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31" name="Picture 30" descr="3ay6.jpg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2013" y="4622319"/>
            <a:ext cx="1828800" cy="1376994"/>
          </a:xfrm>
          <a:prstGeom prst="rect">
            <a:avLst/>
          </a:prstGeom>
        </p:spPr>
      </p:pic>
      <p:pic>
        <p:nvPicPr>
          <p:cNvPr id="32" name="Picture 31" descr="2ay16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192600"/>
            <a:ext cx="1828800" cy="1376994"/>
          </a:xfrm>
          <a:prstGeom prst="rect">
            <a:avLst/>
          </a:prstGeom>
        </p:spPr>
      </p:pic>
      <p:pic>
        <p:nvPicPr>
          <p:cNvPr id="33" name="Picture 32" descr="2by1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192600"/>
            <a:ext cx="1828800" cy="1376994"/>
          </a:xfrm>
          <a:prstGeom prst="rect">
            <a:avLst/>
          </a:prstGeom>
        </p:spPr>
      </p:pic>
      <p:pic>
        <p:nvPicPr>
          <p:cNvPr id="34" name="Picture 33" descr="2cy16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207540"/>
            <a:ext cx="1828800" cy="1376994"/>
          </a:xfrm>
          <a:prstGeom prst="rect">
            <a:avLst/>
          </a:prstGeom>
        </p:spPr>
      </p:pic>
      <p:pic>
        <p:nvPicPr>
          <p:cNvPr id="2" name="Picture 1" descr="IIy73a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09360"/>
            <a:ext cx="1828800" cy="1376994"/>
          </a:xfrm>
          <a:prstGeom prst="rect">
            <a:avLst/>
          </a:prstGeom>
        </p:spPr>
      </p:pic>
      <p:pic>
        <p:nvPicPr>
          <p:cNvPr id="3" name="Picture 2" descr="IIy73b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63" y="309360"/>
            <a:ext cx="1828800" cy="1376994"/>
          </a:xfrm>
          <a:prstGeom prst="rect">
            <a:avLst/>
          </a:prstGeom>
        </p:spPr>
      </p:pic>
      <p:pic>
        <p:nvPicPr>
          <p:cNvPr id="4" name="Picture 3" descr="IIy73c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05610"/>
            <a:ext cx="1828800" cy="1376994"/>
          </a:xfrm>
          <a:prstGeom prst="rect">
            <a:avLst/>
          </a:prstGeom>
        </p:spPr>
      </p:pic>
      <p:pic>
        <p:nvPicPr>
          <p:cNvPr id="5" name="Picture 4" descr="IIy120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6" name="Picture 5" descr="IIy120b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19" name="Picture 18" descr="IIy120c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6054280"/>
            <a:ext cx="1828800" cy="1376994"/>
          </a:xfrm>
          <a:prstGeom prst="rect">
            <a:avLst/>
          </a:prstGeom>
        </p:spPr>
      </p:pic>
      <p:pic>
        <p:nvPicPr>
          <p:cNvPr id="7" name="Picture 6" descr="93y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177449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245</a:t>
            </a:r>
            <a:endParaRPr lang="en-US" dirty="0"/>
          </a:p>
        </p:txBody>
      </p:sp>
      <p:pic>
        <p:nvPicPr>
          <p:cNvPr id="15" name="Picture 14" descr="1ay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16" name="Picture 15" descr="1by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17" name="Picture 16" descr="1cy8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18" name="Picture 17" descr="1ay9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1by9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1cy9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19945"/>
            <a:ext cx="1828800" cy="1376994"/>
          </a:xfrm>
          <a:prstGeom prst="rect">
            <a:avLst/>
          </a:prstGeom>
        </p:spPr>
      </p:pic>
      <p:pic>
        <p:nvPicPr>
          <p:cNvPr id="27" name="Picture 26" descr="1ay10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1by10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1cy10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30" name="Picture 29" descr="2aypd16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1" name="Picture 30" descr="2bypd16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32" name="Picture 31" descr="2cypd16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33" name="Picture 32" descr="1ay7.jpg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2ay7.jpg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5" name="Picture 34" descr="3ay7.jpg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6" name="Picture 35" descr="1ay4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46" y="6058030"/>
            <a:ext cx="1828800" cy="1376994"/>
          </a:xfrm>
          <a:prstGeom prst="rect">
            <a:avLst/>
          </a:prstGeom>
        </p:spPr>
      </p:pic>
      <p:pic>
        <p:nvPicPr>
          <p:cNvPr id="37" name="Picture 36" descr="1by4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6058030"/>
            <a:ext cx="1828800" cy="1376994"/>
          </a:xfrm>
          <a:prstGeom prst="rect">
            <a:avLst/>
          </a:prstGeom>
        </p:spPr>
      </p:pic>
      <p:pic>
        <p:nvPicPr>
          <p:cNvPr id="38" name="Picture 37" descr="1cy4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275</a:t>
            </a:r>
            <a:endParaRPr lang="en-US" dirty="0"/>
          </a:p>
        </p:txBody>
      </p:sp>
      <p:pic>
        <p:nvPicPr>
          <p:cNvPr id="15" name="Picture 14" descr="1ay1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479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1by11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cy1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1ay13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1by13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6" name="Picture 25" descr="1cy13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7" name="Picture 26" descr="1ay8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2ay8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9" name="Picture 28" descr="3ay8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30" name="Picture 29" descr="1by11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1" name="Picture 30" descr="2by1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2" name="Picture 31" descr="3by11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3" name="Picture 32" descr="1by13.jpg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4" name="Picture 33" descr="2by13.jpg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35" name="Picture 34" descr="3by13.jpg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6" name="Picture 35" descr="1ay5.jp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7" name="Picture 36" descr="1by5.jpg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1770747"/>
            <a:ext cx="1828800" cy="1376994"/>
          </a:xfrm>
          <a:prstGeom prst="rect">
            <a:avLst/>
          </a:prstGeom>
        </p:spPr>
      </p:pic>
      <p:pic>
        <p:nvPicPr>
          <p:cNvPr id="38" name="Picture 37" descr="1cy5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294</a:t>
            </a:r>
            <a:endParaRPr lang="en-US" dirty="0"/>
          </a:p>
        </p:txBody>
      </p:sp>
      <p:pic>
        <p:nvPicPr>
          <p:cNvPr id="15" name="Picture 14" descr="1ay1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1by1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1cy1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1ay1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0" name="Picture 19" descr="1by16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201092"/>
            <a:ext cx="1828800" cy="1376994"/>
          </a:xfrm>
          <a:prstGeom prst="rect">
            <a:avLst/>
          </a:prstGeom>
        </p:spPr>
      </p:pic>
      <p:pic>
        <p:nvPicPr>
          <p:cNvPr id="26" name="Picture 25" descr="1cy16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2ay1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2by1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2cy1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6069"/>
            <a:ext cx="1828800" cy="1376994"/>
          </a:xfrm>
          <a:prstGeom prst="rect">
            <a:avLst/>
          </a:prstGeom>
        </p:spPr>
      </p:pic>
      <p:pic>
        <p:nvPicPr>
          <p:cNvPr id="30" name="Picture 29" descr="2ay2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79492"/>
            <a:ext cx="1828800" cy="1376994"/>
          </a:xfrm>
          <a:prstGeom prst="rect">
            <a:avLst/>
          </a:prstGeom>
        </p:spPr>
      </p:pic>
      <p:pic>
        <p:nvPicPr>
          <p:cNvPr id="31" name="Picture 30" descr="2by2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y2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79492"/>
            <a:ext cx="1828800" cy="1376994"/>
          </a:xfrm>
          <a:prstGeom prst="rect">
            <a:avLst/>
          </a:prstGeom>
        </p:spPr>
      </p:pic>
      <p:pic>
        <p:nvPicPr>
          <p:cNvPr id="33" name="Picture 32" descr="1ay9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4" name="Picture 33" descr="2ay9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6054280"/>
            <a:ext cx="1828800" cy="1376994"/>
          </a:xfrm>
          <a:prstGeom prst="rect">
            <a:avLst/>
          </a:prstGeom>
        </p:spPr>
      </p:pic>
      <p:pic>
        <p:nvPicPr>
          <p:cNvPr id="35" name="Picture 34" descr="3ay9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4555" y="6054280"/>
            <a:ext cx="1828800" cy="1376994"/>
          </a:xfrm>
          <a:prstGeom prst="rect">
            <a:avLst/>
          </a:prstGeom>
        </p:spPr>
      </p:pic>
      <p:pic>
        <p:nvPicPr>
          <p:cNvPr id="36" name="Picture 35" descr="1ay6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7" name="Picture 36" descr="1by6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40402"/>
            <a:ext cx="1828800" cy="1376994"/>
          </a:xfrm>
          <a:prstGeom prst="rect">
            <a:avLst/>
          </a:prstGeom>
        </p:spPr>
      </p:pic>
      <p:pic>
        <p:nvPicPr>
          <p:cNvPr id="38" name="Picture 37" descr="1cy6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4040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370</a:t>
            </a:r>
            <a:endParaRPr lang="en-US" dirty="0"/>
          </a:p>
        </p:txBody>
      </p:sp>
      <p:pic>
        <p:nvPicPr>
          <p:cNvPr id="15" name="Picture 14" descr="2ay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2by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y3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y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2by4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2cy4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6069"/>
            <a:ext cx="1828800" cy="1376994"/>
          </a:xfrm>
          <a:prstGeom prst="rect">
            <a:avLst/>
          </a:prstGeom>
        </p:spPr>
      </p:pic>
      <p:pic>
        <p:nvPicPr>
          <p:cNvPr id="27" name="Picture 26" descr="2aypd5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8" name="Picture 27" descr="2bypd5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9" name="Picture 28" descr="2cypd5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1ay7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1" name="Picture 30" descr="1by7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65528"/>
            <a:ext cx="1828800" cy="1376994"/>
          </a:xfrm>
          <a:prstGeom prst="rect">
            <a:avLst/>
          </a:prstGeom>
        </p:spPr>
      </p:pic>
      <p:pic>
        <p:nvPicPr>
          <p:cNvPr id="32" name="Picture 31" descr="1cy7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1765528"/>
            <a:ext cx="1828800" cy="1376994"/>
          </a:xfrm>
          <a:prstGeom prst="rect">
            <a:avLst/>
          </a:prstGeom>
        </p:spPr>
      </p:pic>
      <p:pic>
        <p:nvPicPr>
          <p:cNvPr id="33" name="Picture 32" descr="1ay8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1by8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1cy8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927" y="3147741"/>
            <a:ext cx="1828800" cy="1376994"/>
          </a:xfrm>
          <a:prstGeom prst="rect">
            <a:avLst/>
          </a:prstGeom>
        </p:spPr>
      </p:pic>
      <p:pic>
        <p:nvPicPr>
          <p:cNvPr id="2" name="Picture 1" descr="IIy370a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2"/>
          </a:xfrm>
          <a:prstGeom prst="rect">
            <a:avLst/>
          </a:prstGeom>
        </p:spPr>
      </p:pic>
      <p:pic>
        <p:nvPicPr>
          <p:cNvPr id="3" name="Picture 2" descr="IIy370b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947" y="7480874"/>
            <a:ext cx="1828800" cy="1376992"/>
          </a:xfrm>
          <a:prstGeom prst="rect">
            <a:avLst/>
          </a:prstGeom>
        </p:spPr>
      </p:pic>
      <p:pic>
        <p:nvPicPr>
          <p:cNvPr id="4" name="Picture 3" descr="IIy370c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577" y="7480874"/>
            <a:ext cx="1828800" cy="137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401</a:t>
            </a:r>
            <a:endParaRPr lang="en-US" dirty="0"/>
          </a:p>
        </p:txBody>
      </p:sp>
      <p:pic>
        <p:nvPicPr>
          <p:cNvPr id="15" name="Picture 14" descr="2ay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16" name="Picture 15" descr="2by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17" name="Picture 16" descr="2cy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6069"/>
            <a:ext cx="1828800" cy="1376994"/>
          </a:xfrm>
          <a:prstGeom prst="rect">
            <a:avLst/>
          </a:prstGeom>
        </p:spPr>
      </p:pic>
      <p:pic>
        <p:nvPicPr>
          <p:cNvPr id="18" name="Picture 17" descr="2ay6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52140"/>
            <a:ext cx="1828800" cy="1376994"/>
          </a:xfrm>
          <a:prstGeom prst="rect">
            <a:avLst/>
          </a:prstGeom>
        </p:spPr>
      </p:pic>
      <p:pic>
        <p:nvPicPr>
          <p:cNvPr id="20" name="Picture 19" descr="2by6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6" name="Picture 25" descr="2cy6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84624"/>
            <a:ext cx="1828800" cy="1376994"/>
          </a:xfrm>
          <a:prstGeom prst="rect">
            <a:avLst/>
          </a:prstGeom>
        </p:spPr>
      </p:pic>
      <p:pic>
        <p:nvPicPr>
          <p:cNvPr id="27" name="Picture 26" descr="2aypd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28" name="Picture 27" descr="2bypd6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29" name="Picture 28" descr="2cypd6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0747"/>
            <a:ext cx="1828800" cy="1376994"/>
          </a:xfrm>
          <a:prstGeom prst="rect">
            <a:avLst/>
          </a:prstGeom>
        </p:spPr>
      </p:pic>
      <p:pic>
        <p:nvPicPr>
          <p:cNvPr id="30" name="Picture 29" descr="2aypd7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2bypd7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32" name="Picture 31" descr="2cypd7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201092"/>
            <a:ext cx="1828800" cy="1376994"/>
          </a:xfrm>
          <a:prstGeom prst="rect">
            <a:avLst/>
          </a:prstGeom>
        </p:spPr>
      </p:pic>
      <p:pic>
        <p:nvPicPr>
          <p:cNvPr id="33" name="Picture 32" descr="1ay9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1by9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5" name="Picture 34" descr="1cy9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40402"/>
            <a:ext cx="1828800" cy="1376994"/>
          </a:xfrm>
          <a:prstGeom prst="rect">
            <a:avLst/>
          </a:prstGeom>
        </p:spPr>
      </p:pic>
      <p:pic>
        <p:nvPicPr>
          <p:cNvPr id="36" name="Picture 35" descr="1ay10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40926"/>
            <a:ext cx="1828800" cy="1376994"/>
          </a:xfrm>
          <a:prstGeom prst="rect">
            <a:avLst/>
          </a:prstGeom>
        </p:spPr>
      </p:pic>
      <p:pic>
        <p:nvPicPr>
          <p:cNvPr id="37" name="Picture 36" descr="1by10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22147"/>
            <a:ext cx="1828800" cy="1376994"/>
          </a:xfrm>
          <a:prstGeom prst="rect">
            <a:avLst/>
          </a:prstGeom>
        </p:spPr>
      </p:pic>
      <p:pic>
        <p:nvPicPr>
          <p:cNvPr id="38" name="Picture 37" descr="1cy10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40926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508</a:t>
            </a:r>
            <a:endParaRPr lang="en-US" dirty="0"/>
          </a:p>
        </p:txBody>
      </p:sp>
      <p:pic>
        <p:nvPicPr>
          <p:cNvPr id="15" name="Picture 14" descr="2ay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2by7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6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y7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y8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by8.jp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26" name="Picture 25" descr="2cy8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7" name="Picture 26" descr="2ay9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10533"/>
            <a:ext cx="1828800" cy="1376994"/>
          </a:xfrm>
          <a:prstGeom prst="rect">
            <a:avLst/>
          </a:prstGeom>
        </p:spPr>
      </p:pic>
      <p:pic>
        <p:nvPicPr>
          <p:cNvPr id="28" name="Picture 27" descr="2by9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10533"/>
            <a:ext cx="1828800" cy="1376994"/>
          </a:xfrm>
          <a:prstGeom prst="rect">
            <a:avLst/>
          </a:prstGeom>
        </p:spPr>
      </p:pic>
      <p:pic>
        <p:nvPicPr>
          <p:cNvPr id="29" name="Picture 28" descr="2cy9.jp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10533"/>
            <a:ext cx="1828800" cy="1376994"/>
          </a:xfrm>
          <a:prstGeom prst="rect">
            <a:avLst/>
          </a:prstGeom>
        </p:spPr>
      </p:pic>
      <p:pic>
        <p:nvPicPr>
          <p:cNvPr id="30" name="Picture 29" descr="2ay11.jpg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1" name="Picture 30" descr="2by11.jp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6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y11.jpg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33" name="Picture 32" descr="2aypd8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2bypd8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6" y="6058030"/>
            <a:ext cx="1828800" cy="1376994"/>
          </a:xfrm>
          <a:prstGeom prst="rect">
            <a:avLst/>
          </a:prstGeom>
        </p:spPr>
      </p:pic>
      <p:pic>
        <p:nvPicPr>
          <p:cNvPr id="35" name="Picture 34" descr="2cypd8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" name="Picture 1" descr="IIIy3a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43542"/>
            <a:ext cx="1828800" cy="1376994"/>
          </a:xfrm>
          <a:prstGeom prst="rect">
            <a:avLst/>
          </a:prstGeom>
        </p:spPr>
      </p:pic>
      <p:pic>
        <p:nvPicPr>
          <p:cNvPr id="3" name="Picture 2" descr="IIIy3b.jpg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6" y="4637488"/>
            <a:ext cx="1828800" cy="1376994"/>
          </a:xfrm>
          <a:prstGeom prst="rect">
            <a:avLst/>
          </a:prstGeom>
        </p:spPr>
      </p:pic>
      <p:pic>
        <p:nvPicPr>
          <p:cNvPr id="4" name="Picture 3" descr="IIIy3c.jpg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4700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152</Words>
  <Application>Microsoft Macintosh PowerPoint</Application>
  <PresentationFormat>On-screen Show (4:3)</PresentationFormat>
  <Paragraphs>151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23</cp:revision>
  <dcterms:created xsi:type="dcterms:W3CDTF">2017-01-27T03:39:09Z</dcterms:created>
  <dcterms:modified xsi:type="dcterms:W3CDTF">2017-07-26T17:52:20Z</dcterms:modified>
</cp:coreProperties>
</file>