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14" t="2015" r="2601" b="26400"/>
          <a:stretch/>
        </p:blipFill>
        <p:spPr>
          <a:xfrm>
            <a:off x="3865336" y="3827196"/>
            <a:ext cx="4440465" cy="19819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3921" y="5769844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3875" y="5769844"/>
            <a:ext cx="56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me1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5651" y="5769844"/>
            <a:ext cx="567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me2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1514" y="5769844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me3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1159" y="5769844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H3K9K14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ac2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1165" y="5769844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H3K9K14</a:t>
            </a:r>
            <a:endParaRPr lang="en-US" sz="1200" baseline="-250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ac1</a:t>
            </a:r>
            <a:endParaRPr lang="en-US" sz="1200" baseline="-25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5898" y="3620629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120670" y="3661860"/>
            <a:ext cx="1053068" cy="707193"/>
            <a:chOff x="7654414" y="72470"/>
            <a:chExt cx="1053068" cy="707193"/>
          </a:xfrm>
        </p:grpSpPr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7654414" y="129334"/>
              <a:ext cx="183615" cy="181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7654414" y="560736"/>
              <a:ext cx="183615" cy="1814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7654414" y="345035"/>
              <a:ext cx="183615" cy="18140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91847" y="72470"/>
              <a:ext cx="8980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S2 rep 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91847" y="289724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G3 rep 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91847" y="502664"/>
              <a:ext cx="8980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B2 rep 2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67914" y="6207906"/>
            <a:ext cx="164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Histone Modifications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1769" t="2807" r="1878" b="7651"/>
          <a:stretch/>
        </p:blipFill>
        <p:spPr>
          <a:xfrm>
            <a:off x="3838231" y="264083"/>
            <a:ext cx="4429761" cy="247904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399800" y="2646209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H4ac1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22323" y="2646209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H4ac2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1912" y="2646209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H4ac3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51114" y="2646209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H4ac4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848614" y="680179"/>
            <a:ext cx="1053068" cy="707193"/>
            <a:chOff x="7654414" y="72470"/>
            <a:chExt cx="1053068" cy="707193"/>
          </a:xfrm>
        </p:grpSpPr>
        <p:sp>
          <p:nvSpPr>
            <p:cNvPr id="24" name="Rectangle 23"/>
            <p:cNvSpPr>
              <a:spLocks noChangeAspect="1"/>
            </p:cNvSpPr>
            <p:nvPr/>
          </p:nvSpPr>
          <p:spPr>
            <a:xfrm>
              <a:off x="7654414" y="129334"/>
              <a:ext cx="183615" cy="181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>
            <a:xfrm>
              <a:off x="7654414" y="560736"/>
              <a:ext cx="183615" cy="1814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>
            <a:xfrm>
              <a:off x="7654414" y="345035"/>
              <a:ext cx="183615" cy="18140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91847" y="72470"/>
              <a:ext cx="8980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S2 rep 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91847" y="289724"/>
              <a:ext cx="9156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G3 rep 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91847" y="502664"/>
              <a:ext cx="8980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latin typeface="Arial"/>
                  <a:cs typeface="Arial"/>
                </a:rPr>
                <a:t>= B2 rep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325898" y="303695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17095" y="2862830"/>
            <a:ext cx="1647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Histone Modifications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31070" y="6450568"/>
            <a:ext cx="107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Figure S1: Replicate analysis of histone post-translational modifications from bulk histones in </a:t>
            </a:r>
            <a:r>
              <a:rPr lang="en-US" dirty="0" err="1">
                <a:solidFill>
                  <a:prstClr val="black"/>
                </a:solidFill>
              </a:rPr>
              <a:t>upSET</a:t>
            </a:r>
            <a:r>
              <a:rPr lang="en-US" dirty="0">
                <a:solidFill>
                  <a:prstClr val="black"/>
                </a:solidFill>
              </a:rPr>
              <a:t> mutant cells 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770708" y="1372678"/>
            <a:ext cx="1545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Relative abundance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2882766" y="4671691"/>
            <a:ext cx="1545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Relative abundance</a:t>
            </a:r>
          </a:p>
        </p:txBody>
      </p:sp>
    </p:spTree>
    <p:extLst>
      <p:ext uri="{BB962C8B-B14F-4D97-AF65-F5344CB8AC3E}">
        <p14:creationId xmlns:p14="http://schemas.microsoft.com/office/powerpoint/2010/main" val="85609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1</cp:revision>
  <dcterms:created xsi:type="dcterms:W3CDTF">2016-12-27T20:26:56Z</dcterms:created>
  <dcterms:modified xsi:type="dcterms:W3CDTF">2016-12-27T20:27:08Z</dcterms:modified>
</cp:coreProperties>
</file>