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0803%20Kyle_histones_quant_110515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0803%20Kyle_histones_quant_110515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86482939632541E-2"/>
          <c:y val="5.495798094527727E-2"/>
          <c:w val="0.89655796150481193"/>
          <c:h val="0.82119418932454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Summary!$C$232</c:f>
              <c:strCache>
                <c:ptCount val="1"/>
                <c:pt idx="0">
                  <c:v>S2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Summary!$B$233:$B$234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Summary!$C$233:$C$234</c:f>
              <c:numCache>
                <c:formatCode>General</c:formatCode>
                <c:ptCount val="2"/>
                <c:pt idx="0">
                  <c:v>0.79891371704825231</c:v>
                </c:pt>
                <c:pt idx="1">
                  <c:v>0.20108628295174769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D-40B9-A343-FB7AB0627576}"/>
            </c:ext>
          </c:extLst>
        </c:ser>
        <c:ser>
          <c:idx val="4"/>
          <c:order val="1"/>
          <c:tx>
            <c:strRef>
              <c:f>Summary!$G$232</c:f>
              <c:strCache>
                <c:ptCount val="1"/>
                <c:pt idx="0">
                  <c:v>G3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Summary!$B$233:$B$234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Summary!$G$233:$G$234</c:f>
              <c:numCache>
                <c:formatCode>General</c:formatCode>
                <c:ptCount val="2"/>
                <c:pt idx="0">
                  <c:v>0.61199821220258344</c:v>
                </c:pt>
                <c:pt idx="1">
                  <c:v>0.38800178779741662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FD-40B9-A343-FB7AB0627576}"/>
            </c:ext>
          </c:extLst>
        </c:ser>
        <c:ser>
          <c:idx val="3"/>
          <c:order val="2"/>
          <c:tx>
            <c:strRef>
              <c:f>Summary!$F$232</c:f>
              <c:strCache>
                <c:ptCount val="1"/>
                <c:pt idx="0">
                  <c:v>B2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Summary!$B$233:$B$234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Summary!$F$233:$F$234</c:f>
              <c:numCache>
                <c:formatCode>General</c:formatCode>
                <c:ptCount val="2"/>
                <c:pt idx="0">
                  <c:v>0.55832095359957512</c:v>
                </c:pt>
                <c:pt idx="1">
                  <c:v>0.44167904640042488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FD-40B9-A343-FB7AB0627576}"/>
            </c:ext>
          </c:extLst>
        </c:ser>
        <c:ser>
          <c:idx val="2"/>
          <c:order val="3"/>
          <c:tx>
            <c:strRef>
              <c:f>Summary!$E$232</c:f>
              <c:strCache>
                <c:ptCount val="1"/>
                <c:pt idx="0">
                  <c:v>A7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Summary!$B$233:$B$234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Summary!$E$233:$E$234</c:f>
              <c:numCache>
                <c:formatCode>General</c:formatCode>
                <c:ptCount val="2"/>
                <c:pt idx="0">
                  <c:v>0.59276015661434889</c:v>
                </c:pt>
                <c:pt idx="1">
                  <c:v>0.40723984338565111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FD-40B9-A343-FB7AB0627576}"/>
            </c:ext>
          </c:extLst>
        </c:ser>
        <c:ser>
          <c:idx val="1"/>
          <c:order val="4"/>
          <c:tx>
            <c:strRef>
              <c:f>Summary!$D$232</c:f>
              <c:strCache>
                <c:ptCount val="1"/>
                <c:pt idx="0">
                  <c:v>S2but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Summary!$B$233:$B$234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Summary!$D$233:$D$234</c:f>
              <c:numCache>
                <c:formatCode>General</c:formatCode>
                <c:ptCount val="2"/>
                <c:pt idx="0">
                  <c:v>0.58532907355764097</c:v>
                </c:pt>
                <c:pt idx="1">
                  <c:v>0.41467092644235903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8FD-40B9-A343-FB7AB0627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501208"/>
        <c:axId val="506500816"/>
      </c:barChart>
      <c:catAx>
        <c:axId val="506501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00816"/>
        <c:crosses val="autoZero"/>
        <c:auto val="1"/>
        <c:lblAlgn val="ctr"/>
        <c:lblOffset val="100"/>
        <c:noMultiLvlLbl val="0"/>
      </c:catAx>
      <c:valAx>
        <c:axId val="50650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0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928412073490813"/>
          <c:y val="3.3447655375299687E-2"/>
          <c:w val="0.15976487314085744"/>
          <c:h val="0.34618217095433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86482939632541E-2"/>
          <c:y val="5.0925925925925923E-2"/>
          <c:w val="0.89655796150481193"/>
          <c:h val="0.81910469524642748"/>
        </c:manualLayout>
      </c:layout>
      <c:barChart>
        <c:barDir val="col"/>
        <c:grouping val="clustered"/>
        <c:varyColors val="0"/>
        <c:ser>
          <c:idx val="0"/>
          <c:order val="0"/>
          <c:tx>
            <c:v>S2 rep 2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Summary!$H$233:$H$234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Summary!$I$233:$I$234</c:f>
              <c:numCache>
                <c:formatCode>General</c:formatCode>
                <c:ptCount val="2"/>
                <c:pt idx="0">
                  <c:v>0.94335100989274745</c:v>
                </c:pt>
                <c:pt idx="1">
                  <c:v>5.664899010725255E-2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11-407B-B2BB-13AE94E87F4E}"/>
            </c:ext>
          </c:extLst>
        </c:ser>
        <c:ser>
          <c:idx val="2"/>
          <c:order val="1"/>
          <c:tx>
            <c:v>G3 rep 2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Summary!$H$233:$H$234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Summary!$K$233:$K$234</c:f>
              <c:numCache>
                <c:formatCode>General</c:formatCode>
                <c:ptCount val="2"/>
                <c:pt idx="0">
                  <c:v>0.77924988586227795</c:v>
                </c:pt>
                <c:pt idx="1">
                  <c:v>0.22075011413772203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11-407B-B2BB-13AE94E87F4E}"/>
            </c:ext>
          </c:extLst>
        </c:ser>
        <c:ser>
          <c:idx val="1"/>
          <c:order val="2"/>
          <c:tx>
            <c:v>B2 rep 2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Summary!$H$233:$H$234</c:f>
              <c:strCache>
                <c:ptCount val="2"/>
                <c:pt idx="0">
                  <c:v>H3K4un</c:v>
                </c:pt>
                <c:pt idx="1">
                  <c:v>H3K4me1</c:v>
                </c:pt>
              </c:strCache>
            </c:strRef>
          </c:cat>
          <c:val>
            <c:numRef>
              <c:f>Summary!$J$233:$J$234</c:f>
              <c:numCache>
                <c:formatCode>General</c:formatCode>
                <c:ptCount val="2"/>
                <c:pt idx="0">
                  <c:v>0.81132730140077547</c:v>
                </c:pt>
                <c:pt idx="1">
                  <c:v>0.1886726985992245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11-407B-B2BB-13AE94E87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504736"/>
        <c:axId val="506505128"/>
      </c:barChart>
      <c:catAx>
        <c:axId val="50650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05128"/>
        <c:crosses val="autoZero"/>
        <c:auto val="1"/>
        <c:lblAlgn val="ctr"/>
        <c:lblOffset val="100"/>
        <c:noMultiLvlLbl val="0"/>
      </c:catAx>
      <c:valAx>
        <c:axId val="506505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0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891426071741029"/>
          <c:y val="0.17187445319335082"/>
          <c:w val="0.16106036745406824"/>
          <c:h val="0.189236657917760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221346" y="1200063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68570" y="6488668"/>
            <a:ext cx="885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Figure S2: Increased Histone 3 Lysine 4 </a:t>
            </a:r>
            <a:r>
              <a:rPr lang="en-US" dirty="0" err="1">
                <a:solidFill>
                  <a:prstClr val="black"/>
                </a:solidFill>
              </a:rPr>
              <a:t>monomethylation</a:t>
            </a:r>
            <a:r>
              <a:rPr lang="en-US" dirty="0">
                <a:solidFill>
                  <a:prstClr val="black"/>
                </a:solidFill>
              </a:rPr>
              <a:t> observed in </a:t>
            </a:r>
            <a:r>
              <a:rPr lang="en-US" dirty="0" err="1">
                <a:solidFill>
                  <a:prstClr val="black"/>
                </a:solidFill>
              </a:rPr>
              <a:t>upSET</a:t>
            </a:r>
            <a:r>
              <a:rPr lang="en-US" dirty="0">
                <a:solidFill>
                  <a:prstClr val="black"/>
                </a:solidFill>
              </a:rPr>
              <a:t> mutant cell lines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6475927" y="1200063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5911" y="93032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4586" y="9303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296448" y="2556020"/>
            <a:ext cx="1545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Relative abundance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5527355" y="2556020"/>
            <a:ext cx="1545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Relative abundance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706" y="4758865"/>
            <a:ext cx="164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Histone Modifications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38287" y="4844030"/>
            <a:ext cx="164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Histone Modifications</a:t>
            </a:r>
          </a:p>
        </p:txBody>
      </p:sp>
    </p:spTree>
    <p:extLst>
      <p:ext uri="{BB962C8B-B14F-4D97-AF65-F5344CB8AC3E}">
        <p14:creationId xmlns:p14="http://schemas.microsoft.com/office/powerpoint/2010/main" val="221322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2</cp:revision>
  <dcterms:created xsi:type="dcterms:W3CDTF">2016-12-27T20:26:56Z</dcterms:created>
  <dcterms:modified xsi:type="dcterms:W3CDTF">2016-12-27T20:27:50Z</dcterms:modified>
</cp:coreProperties>
</file>