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71" d="100"/>
          <a:sy n="71" d="100"/>
        </p:scale>
        <p:origin x="4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A621C-225D-4D54-A204-17169D8365AC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86A3C-1EC4-418B-AAC1-701C24D27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7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957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5A8AD-DC8C-4561-BA0E-16D091B5CFF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31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6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0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2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1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0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6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1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6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6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2285" y="6488668"/>
            <a:ext cx="1098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Figure S3: </a:t>
            </a:r>
            <a:r>
              <a:rPr lang="en-US" dirty="0" err="1"/>
              <a:t>UpSET-BioTAP</a:t>
            </a:r>
            <a:r>
              <a:rPr lang="en-US" dirty="0"/>
              <a:t> </a:t>
            </a:r>
            <a:r>
              <a:rPr lang="en-US" dirty="0" err="1"/>
              <a:t>ChIP</a:t>
            </a:r>
            <a:r>
              <a:rPr lang="en-US" dirty="0"/>
              <a:t> peaks are enriched for active TSS and transcriptional elongation chromatin signatures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5650" t="19499" r="16544" b="15361"/>
          <a:stretch/>
        </p:blipFill>
        <p:spPr>
          <a:xfrm>
            <a:off x="132703" y="1351526"/>
            <a:ext cx="4726547" cy="29945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25110" r="24231" b="10828"/>
          <a:stretch/>
        </p:blipFill>
        <p:spPr>
          <a:xfrm>
            <a:off x="5367138" y="317500"/>
            <a:ext cx="6151762" cy="6088118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7492938" y="3415238"/>
            <a:ext cx="1188720" cy="2377971"/>
            <a:chOff x="7492938" y="3415238"/>
            <a:chExt cx="1188720" cy="2377971"/>
          </a:xfrm>
        </p:grpSpPr>
        <p:cxnSp>
          <p:nvCxnSpPr>
            <p:cNvPr id="11" name="Straight Connector 10"/>
            <p:cNvCxnSpPr/>
            <p:nvPr/>
          </p:nvCxnSpPr>
          <p:spPr>
            <a:xfrm rot="-2700000">
              <a:off x="7492938" y="3415238"/>
              <a:ext cx="1188720" cy="11887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-2700000">
              <a:off x="7492938" y="3563089"/>
              <a:ext cx="1188720" cy="11887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-2700000">
              <a:off x="7492938" y="3712834"/>
              <a:ext cx="1188720" cy="11887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-2700000">
              <a:off x="7492938" y="3860685"/>
              <a:ext cx="1188720" cy="11887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-2700000">
              <a:off x="7492938" y="4008536"/>
              <a:ext cx="1188720" cy="11887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-2700000">
              <a:off x="7492938" y="4307840"/>
              <a:ext cx="1188720" cy="11887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-2700000">
              <a:off x="7492938" y="4604489"/>
              <a:ext cx="1188720" cy="11887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7971292" y="3698545"/>
              <a:ext cx="232012" cy="19379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7937257" y="3874448"/>
              <a:ext cx="300082" cy="1547594"/>
              <a:chOff x="7937257" y="3874448"/>
              <a:chExt cx="300082" cy="1547594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7937257" y="387444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dirty="0"/>
                  <a:t>*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937257" y="402684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dirty="0"/>
                  <a:t>*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937257" y="416332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dirty="0"/>
                  <a:t>*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937257" y="43271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dirty="0"/>
                  <a:t>*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937257" y="4477223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dirty="0"/>
                  <a:t>*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937257" y="4766107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dirty="0"/>
                  <a:t>*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937257" y="505271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dirty="0"/>
                  <a:t>*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69137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mlyles</dc:creator>
  <cp:lastModifiedBy>mlyles</cp:lastModifiedBy>
  <cp:revision>3</cp:revision>
  <dcterms:created xsi:type="dcterms:W3CDTF">2016-12-27T20:26:56Z</dcterms:created>
  <dcterms:modified xsi:type="dcterms:W3CDTF">2016-12-27T20:28:36Z</dcterms:modified>
</cp:coreProperties>
</file>