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71" d="100"/>
          <a:sy n="71" d="100"/>
        </p:scale>
        <p:origin x="4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A621C-225D-4D54-A204-17169D8365AC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86A3C-1EC4-418B-AAC1-701C24D27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7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5A8AD-DC8C-4561-BA0E-16D091B5CFF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665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6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0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2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1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0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6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1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69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6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8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184" t="17096" r="3527" b="33272"/>
          <a:stretch/>
        </p:blipFill>
        <p:spPr>
          <a:xfrm>
            <a:off x="1582272" y="1906095"/>
            <a:ext cx="8919881" cy="26121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79471" y="5267820"/>
            <a:ext cx="6376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Using 1kb bins.</a:t>
            </a:r>
          </a:p>
          <a:p>
            <a:r>
              <a:rPr lang="en-US" dirty="0">
                <a:solidFill>
                  <a:prstClr val="black"/>
                </a:solidFill>
              </a:rPr>
              <a:t>Note: </a:t>
            </a:r>
            <a:r>
              <a:rPr lang="en-US" dirty="0" err="1">
                <a:solidFill>
                  <a:prstClr val="black"/>
                </a:solidFill>
              </a:rPr>
              <a:t>ChIP-seq</a:t>
            </a:r>
            <a:r>
              <a:rPr lang="en-US" dirty="0">
                <a:solidFill>
                  <a:prstClr val="black"/>
                </a:solidFill>
              </a:rPr>
              <a:t> (</a:t>
            </a:r>
            <a:r>
              <a:rPr lang="en-US" dirty="0" err="1">
                <a:solidFill>
                  <a:prstClr val="black"/>
                </a:solidFill>
              </a:rPr>
              <a:t>UpSET-BioTAP</a:t>
            </a:r>
            <a:r>
              <a:rPr lang="en-US" dirty="0">
                <a:solidFill>
                  <a:prstClr val="black"/>
                </a:solidFill>
              </a:rPr>
              <a:t>) vs </a:t>
            </a:r>
            <a:r>
              <a:rPr lang="en-US" dirty="0" err="1">
                <a:solidFill>
                  <a:prstClr val="black"/>
                </a:solidFill>
              </a:rPr>
              <a:t>ChIP</a:t>
            </a:r>
            <a:r>
              <a:rPr lang="en-US" dirty="0">
                <a:solidFill>
                  <a:prstClr val="black"/>
                </a:solidFill>
              </a:rPr>
              <a:t>-chip (</a:t>
            </a:r>
            <a:r>
              <a:rPr lang="en-US" dirty="0" err="1">
                <a:solidFill>
                  <a:prstClr val="black"/>
                </a:solidFill>
              </a:rPr>
              <a:t>modENCODE</a:t>
            </a:r>
            <a:r>
              <a:rPr lang="en-US" dirty="0">
                <a:solidFill>
                  <a:prstClr val="black"/>
                </a:solidFill>
              </a:rPr>
              <a:t> factors)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1288" y="6211669"/>
            <a:ext cx="1042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S4: </a:t>
            </a:r>
            <a:r>
              <a:rPr lang="en-US" dirty="0" err="1"/>
              <a:t>UpSET-BioTAP</a:t>
            </a:r>
            <a:r>
              <a:rPr lang="en-US" dirty="0"/>
              <a:t> </a:t>
            </a:r>
            <a:r>
              <a:rPr lang="en-US" dirty="0" err="1"/>
              <a:t>ChIP-seq</a:t>
            </a:r>
            <a:r>
              <a:rPr lang="en-US" dirty="0"/>
              <a:t> data correlates most strongly with </a:t>
            </a:r>
            <a:r>
              <a:rPr lang="en-US" dirty="0" err="1"/>
              <a:t>modENCODE</a:t>
            </a:r>
            <a:r>
              <a:rPr lang="en-US" dirty="0"/>
              <a:t> </a:t>
            </a:r>
            <a:r>
              <a:rPr lang="en-US" dirty="0" err="1"/>
              <a:t>ChIP</a:t>
            </a:r>
            <a:r>
              <a:rPr lang="en-US" dirty="0"/>
              <a:t>-chip datasets for </a:t>
            </a:r>
            <a:r>
              <a:rPr lang="en-US" dirty="0" err="1"/>
              <a:t>PolII</a:t>
            </a:r>
            <a:r>
              <a:rPr lang="en-US" dirty="0"/>
              <a:t> and </a:t>
            </a:r>
            <a:r>
              <a:rPr lang="en-US" dirty="0" err="1"/>
              <a:t>PolII</a:t>
            </a:r>
            <a:r>
              <a:rPr lang="en-US" dirty="0"/>
              <a:t>-associated marks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94022" y="3818022"/>
            <a:ext cx="8373979" cy="8181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19541" y="3895078"/>
            <a:ext cx="8184292" cy="80567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H3K4me3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H3K4me2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RPD3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Pol II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H3K9acS10P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H3K9ac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BEAF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H3K79me3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H3K27Ac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GAF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HP1b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H3K79me2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H3K4me1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POF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JHDM1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H2AV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H2Bub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H4K20me1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HP1c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H3K79me1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H3K36me3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LSD1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H4K16ac</a:t>
            </a:r>
          </a:p>
          <a:p>
            <a:pPr>
              <a:spcAft>
                <a:spcPts val="80"/>
              </a:spcAft>
            </a:pPr>
            <a:r>
              <a:rPr lang="en-US" sz="1100" dirty="0" err="1">
                <a:solidFill>
                  <a:prstClr val="black"/>
                </a:solidFill>
              </a:rPr>
              <a:t>dRING</a:t>
            </a:r>
            <a:endParaRPr lang="en-US" sz="1100" dirty="0">
              <a:solidFill>
                <a:prstClr val="black"/>
              </a:solidFill>
            </a:endParaRP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CTCF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H3K36me2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H4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H3K18ac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ZW5</a:t>
            </a:r>
          </a:p>
          <a:p>
            <a:pPr>
              <a:spcAft>
                <a:spcPts val="80"/>
              </a:spcAft>
            </a:pPr>
            <a:r>
              <a:rPr lang="en-US" sz="1100" dirty="0" err="1">
                <a:solidFill>
                  <a:prstClr val="black"/>
                </a:solidFill>
              </a:rPr>
              <a:t>Psc</a:t>
            </a:r>
            <a:endParaRPr lang="en-US" sz="1100" dirty="0">
              <a:solidFill>
                <a:prstClr val="black"/>
              </a:solidFill>
            </a:endParaRP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HP2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HP1a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Su(</a:t>
            </a:r>
            <a:r>
              <a:rPr lang="en-US" sz="1100" dirty="0" err="1">
                <a:solidFill>
                  <a:prstClr val="black"/>
                </a:solidFill>
              </a:rPr>
              <a:t>Hw</a:t>
            </a:r>
            <a:r>
              <a:rPr lang="en-US" sz="1100" dirty="0">
                <a:solidFill>
                  <a:prstClr val="black"/>
                </a:solidFill>
              </a:rPr>
              <a:t>)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H3K36me1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HP4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H3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Pc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H3K9me3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H3K9me2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H3K23ac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H3K9me1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H3K27me3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H3K27me2</a:t>
            </a:r>
          </a:p>
          <a:p>
            <a:pPr>
              <a:spcAft>
                <a:spcPts val="80"/>
              </a:spcAft>
            </a:pPr>
            <a:r>
              <a:rPr lang="en-US" sz="1100" dirty="0">
                <a:solidFill>
                  <a:prstClr val="black"/>
                </a:solidFill>
              </a:rPr>
              <a:t>H1</a:t>
            </a:r>
          </a:p>
        </p:txBody>
      </p:sp>
    </p:spTree>
    <p:extLst>
      <p:ext uri="{BB962C8B-B14F-4D97-AF65-F5344CB8AC3E}">
        <p14:creationId xmlns:p14="http://schemas.microsoft.com/office/powerpoint/2010/main" val="3059397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81</Words>
  <Application>Microsoft Office PowerPoint</Application>
  <PresentationFormat>Widescreen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mlyles</dc:creator>
  <cp:lastModifiedBy>mlyles</cp:lastModifiedBy>
  <cp:revision>4</cp:revision>
  <dcterms:created xsi:type="dcterms:W3CDTF">2016-12-27T20:26:56Z</dcterms:created>
  <dcterms:modified xsi:type="dcterms:W3CDTF">2016-12-27T20:28:59Z</dcterms:modified>
</cp:coreProperties>
</file>