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/>
  </p:normalViewPr>
  <p:slideViewPr>
    <p:cSldViewPr snapToGrid="0">
      <p:cViewPr varScale="1">
        <p:scale>
          <a:sx n="71" d="100"/>
          <a:sy n="71" d="100"/>
        </p:scale>
        <p:origin x="4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A621C-225D-4D54-A204-17169D8365AC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86A3C-1EC4-418B-AAC1-701C24D27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77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5A8AD-DC8C-4561-BA0E-16D091B5CFF6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732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62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0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26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9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1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03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68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2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314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69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61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8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524000" y="6488668"/>
            <a:ext cx="785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Figure S5: </a:t>
            </a:r>
            <a:r>
              <a:rPr lang="en-US" dirty="0" err="1"/>
              <a:t>UpSET-BioTAP</a:t>
            </a:r>
            <a:r>
              <a:rPr lang="en-US" dirty="0"/>
              <a:t> does not preferentially bind genes on the X chromosome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25255" t="8231" r="26838" b="6030"/>
          <a:stretch/>
        </p:blipFill>
        <p:spPr>
          <a:xfrm>
            <a:off x="3977426" y="1120462"/>
            <a:ext cx="4237149" cy="426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458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mlyles</dc:creator>
  <cp:lastModifiedBy>mlyles</cp:lastModifiedBy>
  <cp:revision>5</cp:revision>
  <dcterms:created xsi:type="dcterms:W3CDTF">2016-12-27T20:26:56Z</dcterms:created>
  <dcterms:modified xsi:type="dcterms:W3CDTF">2016-12-27T20:29:21Z</dcterms:modified>
</cp:coreProperties>
</file>