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586" y="4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CAF-C477-4CDD-B62C-D96D95385219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DC6-9024-499B-9050-934095CA7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8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CAF-C477-4CDD-B62C-D96D95385219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DC6-9024-499B-9050-934095CA7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3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CAF-C477-4CDD-B62C-D96D95385219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DC6-9024-499B-9050-934095CA7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1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CAF-C477-4CDD-B62C-D96D95385219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DC6-9024-499B-9050-934095CA7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4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CAF-C477-4CDD-B62C-D96D95385219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DC6-9024-499B-9050-934095CA7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3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CAF-C477-4CDD-B62C-D96D95385219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DC6-9024-499B-9050-934095CA7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8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CAF-C477-4CDD-B62C-D96D95385219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DC6-9024-499B-9050-934095CA7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7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CAF-C477-4CDD-B62C-D96D95385219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DC6-9024-499B-9050-934095CA7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1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CAF-C477-4CDD-B62C-D96D95385219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DC6-9024-499B-9050-934095CA7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CAF-C477-4CDD-B62C-D96D95385219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DC6-9024-499B-9050-934095CA7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5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CAF-C477-4CDD-B62C-D96D95385219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DC6-9024-499B-9050-934095CA7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2FCAF-C477-4CDD-B62C-D96D95385219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FDC6-9024-499B-9050-934095CA7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5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9041" y="8458200"/>
            <a:ext cx="3462107" cy="45720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F</a:t>
            </a:r>
            <a:r>
              <a:rPr lang="en-US" sz="2000" dirty="0" smtClean="0">
                <a:solidFill>
                  <a:schemeClr val="tx1"/>
                </a:solidFill>
              </a:rPr>
              <a:t>igure S3 </a:t>
            </a:r>
            <a:r>
              <a:rPr lang="en-US" sz="2000" dirty="0">
                <a:solidFill>
                  <a:schemeClr val="tx1"/>
                </a:solidFill>
              </a:rPr>
              <a:t>Kanno et 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8" r="8220"/>
          <a:stretch/>
        </p:blipFill>
        <p:spPr>
          <a:xfrm>
            <a:off x="1177653" y="685800"/>
            <a:ext cx="4495800" cy="43183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47198" y="5097460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5004134"/>
            <a:ext cx="963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prp18a-1</a:t>
            </a:r>
          </a:p>
          <a:p>
            <a:r>
              <a:rPr lang="en-US" sz="1600" dirty="0"/>
              <a:t>+ </a:t>
            </a:r>
            <a:r>
              <a:rPr lang="en-US" sz="1600" i="1" dirty="0"/>
              <a:t>PRP18a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5002706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prp18a-1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6172200"/>
            <a:ext cx="510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S3: Phenotypes of adult plants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Adult plants of the wild-type T line, the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prp18a-1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mutant, and a complemented line  (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prp18a-1 + PRP18a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have a similar overall appearance. When photographed, the plants were the same age </a:t>
            </a:r>
            <a:r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growing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identical conditions.</a:t>
            </a:r>
          </a:p>
          <a:p>
            <a:pPr>
              <a:lnSpc>
                <a:spcPct val="150000"/>
              </a:lnSpc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4485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2017-09-29T06:49:33Z</dcterms:created>
  <dcterms:modified xsi:type="dcterms:W3CDTF">2017-11-05T06:33:37Z</dcterms:modified>
</cp:coreProperties>
</file>