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3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8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0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7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7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3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4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9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3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C115B-CD27-B741-98FB-7632C15521D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6BBA-CA40-2243-9C83-1F2E417DC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6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63" y="106385"/>
            <a:ext cx="6265888" cy="88015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9941" y="8861953"/>
            <a:ext cx="6730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430655" algn="l"/>
              </a:tabLst>
            </a:pPr>
            <a:r>
              <a:rPr lang="en-AU" sz="1200" b="1" dirty="0" smtClean="0">
                <a:effectLst/>
                <a:latin typeface="Times New Roman" charset="0"/>
                <a:ea typeface="Times" charset="0"/>
                <a:cs typeface="Times New Roman" charset="0"/>
              </a:rPr>
              <a:t>Figure S2: Visualisation of differences in sine wave gene expression between wild-type and </a:t>
            </a:r>
            <a:r>
              <a:rPr lang="en-AU" sz="1200" b="1" i="1" dirty="0" smtClean="0">
                <a:effectLst/>
                <a:latin typeface="Symbol" charset="2"/>
                <a:ea typeface="Times" charset="0"/>
                <a:cs typeface="Times New Roman" charset="0"/>
              </a:rPr>
              <a:t>D</a:t>
            </a:r>
            <a:r>
              <a:rPr lang="en-AU" sz="1200" b="1" i="1" dirty="0" smtClean="0">
                <a:effectLst/>
                <a:latin typeface="Times New Roman" charset="0"/>
                <a:ea typeface="Times" charset="0"/>
                <a:cs typeface="Times New Roman" charset="0"/>
              </a:rPr>
              <a:t>set1</a:t>
            </a:r>
            <a:r>
              <a:rPr lang="en-AU" sz="1200" b="1" dirty="0" smtClean="0">
                <a:effectLst/>
                <a:latin typeface="Times New Roman" charset="0"/>
                <a:ea typeface="Times" charset="0"/>
                <a:cs typeface="Times New Roman" charset="0"/>
              </a:rPr>
              <a:t> strains </a:t>
            </a:r>
            <a:endParaRPr lang="en-US" sz="1200" dirty="0" smtClean="0">
              <a:effectLst/>
              <a:latin typeface="Times" charset="0"/>
              <a:ea typeface="Times" charset="0"/>
              <a:cs typeface="Times New Roman" charset="0"/>
            </a:endParaRPr>
          </a:p>
          <a:p>
            <a:pPr algn="just">
              <a:spcAft>
                <a:spcPts val="0"/>
              </a:spcAft>
              <a:tabLst>
                <a:tab pos="1430655" algn="l"/>
              </a:tabLst>
            </a:pPr>
            <a:r>
              <a:rPr lang="en-AU" sz="1200" dirty="0" smtClean="0">
                <a:effectLst/>
                <a:latin typeface="Times New Roman" charset="0"/>
                <a:ea typeface="Times" charset="0"/>
                <a:cs typeface="Times New Roman" charset="0"/>
              </a:rPr>
              <a:t>For validation purposes, 28 genes were compared for cell cycle expression parameters by polar plot. The experiments (PAT-</a:t>
            </a:r>
            <a:r>
              <a:rPr lang="en-AU" sz="1200" dirty="0" err="1" smtClean="0">
                <a:effectLst/>
                <a:latin typeface="Times New Roman" charset="0"/>
                <a:ea typeface="Times" charset="0"/>
                <a:cs typeface="Times New Roman" charset="0"/>
              </a:rPr>
              <a:t>seq</a:t>
            </a:r>
            <a:r>
              <a:rPr lang="en-AU" sz="1200" dirty="0" smtClean="0">
                <a:effectLst/>
                <a:latin typeface="Times New Roman" charset="0"/>
                <a:ea typeface="Times" charset="0"/>
                <a:cs typeface="Times New Roman" charset="0"/>
              </a:rPr>
              <a:t> or </a:t>
            </a:r>
            <a:r>
              <a:rPr lang="en-AU" sz="1200" dirty="0" err="1" smtClean="0">
                <a:effectLst/>
                <a:latin typeface="Times New Roman" charset="0"/>
                <a:ea typeface="Times" charset="0"/>
                <a:cs typeface="Times New Roman" charset="0"/>
              </a:rPr>
              <a:t>mPAT</a:t>
            </a:r>
            <a:r>
              <a:rPr lang="en-AU" sz="1200" dirty="0" smtClean="0">
                <a:effectLst/>
                <a:latin typeface="Times New Roman" charset="0"/>
                <a:ea typeface="Times" charset="0"/>
                <a:cs typeface="Times New Roman" charset="0"/>
              </a:rPr>
              <a:t>) are indicated by colour, and the two strains are represented by the arrows, where the start of the line represents wild-type and the arrowhead represents </a:t>
            </a:r>
            <a:r>
              <a:rPr lang="en-AU" sz="1200" i="1" dirty="0" smtClean="0">
                <a:effectLst/>
                <a:latin typeface="Symbol" charset="2"/>
                <a:ea typeface="Times" charset="0"/>
                <a:cs typeface="Times New Roman" charset="0"/>
              </a:rPr>
              <a:t>D</a:t>
            </a:r>
            <a:r>
              <a:rPr lang="en-AU" sz="1200" i="1" dirty="0" smtClean="0">
                <a:effectLst/>
                <a:latin typeface="Times New Roman" charset="0"/>
                <a:ea typeface="Times" charset="0"/>
                <a:cs typeface="Times New Roman" charset="0"/>
              </a:rPr>
              <a:t>set1.</a:t>
            </a:r>
            <a:endParaRPr lang="en-US" sz="1200" dirty="0">
              <a:effectLst/>
              <a:latin typeface="Times" charset="0"/>
              <a:ea typeface="Times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69</Words>
  <Application>Microsoft Macintosh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Symbol</vt:lpstr>
      <vt:lpstr>Times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2016-10-16T23:59:04Z</dcterms:created>
  <dcterms:modified xsi:type="dcterms:W3CDTF">2016-10-17T00:01:54Z</dcterms:modified>
</cp:coreProperties>
</file>