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9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1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4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8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6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2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1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4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A9C1-894E-4C44-8E0F-8486F619D1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3D98-51FE-4CA2-B4D5-47E6BF4D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9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4888" y="964047"/>
            <a:ext cx="7072734" cy="3366598"/>
            <a:chOff x="434888" y="964047"/>
            <a:chExt cx="7072734" cy="3366598"/>
          </a:xfrm>
        </p:grpSpPr>
        <p:sp>
          <p:nvSpPr>
            <p:cNvPr id="2" name="TextBox 1"/>
            <p:cNvSpPr txBox="1"/>
            <p:nvPr/>
          </p:nvSpPr>
          <p:spPr>
            <a:xfrm>
              <a:off x="3252323" y="964047"/>
              <a:ext cx="264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Supplementary Figure 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1212" y="1353823"/>
              <a:ext cx="3396410" cy="2976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88" y="1333379"/>
              <a:ext cx="3452071" cy="299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99037" y="1333379"/>
              <a:ext cx="3177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20912" y="1343601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5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Candy L Kostelec</dc:creator>
  <cp:lastModifiedBy>Keith C Bible</cp:lastModifiedBy>
  <cp:revision>2</cp:revision>
  <dcterms:created xsi:type="dcterms:W3CDTF">2017-08-01T13:51:58Z</dcterms:created>
  <dcterms:modified xsi:type="dcterms:W3CDTF">2017-09-10T17:07:56Z</dcterms:modified>
</cp:coreProperties>
</file>