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2" r:id="rId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21" Type="http://schemas.microsoft.com/office/2015/10/relationships/revisionInfo" Target="revisionInfo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1D74B9E-8B75-4370-A57D-290B90761488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D4AEE6C2-B7DA-4F05-907E-6635C960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1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69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7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83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7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1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83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53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55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4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6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D367-0072-4B56-873E-88C6C9E0540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091C-59AF-480B-840E-CF1546086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0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3477" y="-26590"/>
            <a:ext cx="4075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kumimoji="1" lang="en-US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6" y="1033125"/>
            <a:ext cx="8922681" cy="533502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13477" y="1033125"/>
            <a:ext cx="314135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明朝" panose="02020609040205080304" pitchFamily="17" charset="-128"/>
              </a:rPr>
              <a:t>C</a:t>
            </a:r>
            <a:r>
              <a:rPr lang="en-US" altLang="ja-JP" dirty="0" smtClean="0">
                <a:latin typeface="Times New Roman" panose="02020603050405020304" pitchFamily="18" charset="0"/>
                <a:ea typeface="ＭＳ 明朝" panose="02020609040205080304" pitchFamily="17" charset="-128"/>
              </a:rPr>
              <a:t>ancer tissue from cases </a:t>
            </a:r>
            <a:r>
              <a:rPr lang="en-US" altLang="ja-JP" dirty="0">
                <a:latin typeface="Times New Roman" panose="02020603050405020304" pitchFamily="18" charset="0"/>
                <a:ea typeface="ＭＳ 明朝" panose="02020609040205080304" pitchFamily="17" charset="-128"/>
              </a:rPr>
              <a:t>5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13476" y="3700635"/>
            <a:ext cx="339172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明朝" panose="02020609040205080304" pitchFamily="17" charset="-128"/>
              </a:rPr>
              <a:t>White blood cells from cases </a:t>
            </a:r>
            <a:r>
              <a:rPr lang="en-US" altLang="ja-JP" dirty="0">
                <a:latin typeface="Times New Roman" panose="02020603050405020304" pitchFamily="18" charset="0"/>
                <a:ea typeface="ＭＳ 明朝" panose="02020609040205080304" pitchFamily="17" charset="-128"/>
              </a:rPr>
              <a:t>5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177143" y="445225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4800" y="4452256"/>
            <a:ext cx="8469086" cy="1850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95943" y="1806012"/>
            <a:ext cx="8730342" cy="1637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48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2206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 Sugimoto</dc:creator>
  <cp:lastModifiedBy>Kumamoto Kensuke</cp:lastModifiedBy>
  <cp:revision>176</cp:revision>
  <cp:lastPrinted>2017-10-17T04:44:21Z</cp:lastPrinted>
  <dcterms:created xsi:type="dcterms:W3CDTF">2017-07-28T07:52:56Z</dcterms:created>
  <dcterms:modified xsi:type="dcterms:W3CDTF">2017-11-30T07:32:57Z</dcterms:modified>
</cp:coreProperties>
</file>