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47AF-E92D-40E9-8A5D-014AEBD9ACB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2841-942A-43AE-A3D9-0FB7C6DF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1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47AF-E92D-40E9-8A5D-014AEBD9ACB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2841-942A-43AE-A3D9-0FB7C6DF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9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47AF-E92D-40E9-8A5D-014AEBD9ACB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2841-942A-43AE-A3D9-0FB7C6DF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5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47AF-E92D-40E9-8A5D-014AEBD9ACB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2841-942A-43AE-A3D9-0FB7C6DF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92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47AF-E92D-40E9-8A5D-014AEBD9ACB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2841-942A-43AE-A3D9-0FB7C6DF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76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47AF-E92D-40E9-8A5D-014AEBD9ACB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2841-942A-43AE-A3D9-0FB7C6DF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01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47AF-E92D-40E9-8A5D-014AEBD9ACB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2841-942A-43AE-A3D9-0FB7C6DF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74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47AF-E92D-40E9-8A5D-014AEBD9ACB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2841-942A-43AE-A3D9-0FB7C6DF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57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47AF-E92D-40E9-8A5D-014AEBD9ACB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2841-942A-43AE-A3D9-0FB7C6DF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47AF-E92D-40E9-8A5D-014AEBD9ACB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2841-942A-43AE-A3D9-0FB7C6DF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7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47AF-E92D-40E9-8A5D-014AEBD9ACB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2841-942A-43AE-A3D9-0FB7C6DF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8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147AF-E92D-40E9-8A5D-014AEBD9ACB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12841-942A-43AE-A3D9-0FB7C6DF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56" y="1403541"/>
            <a:ext cx="9259414" cy="41020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4872" y="16208"/>
            <a:ext cx="104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S1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61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Florida Academic Health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Huang,Jianping</dc:creator>
  <cp:lastModifiedBy>Huang,Jianping</cp:lastModifiedBy>
  <cp:revision>53</cp:revision>
  <dcterms:created xsi:type="dcterms:W3CDTF">2016-07-22T19:46:04Z</dcterms:created>
  <dcterms:modified xsi:type="dcterms:W3CDTF">2017-05-24T20:40:25Z</dcterms:modified>
</cp:coreProperties>
</file>